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</p:sldIdLst>
  <p:sldSz cx="20104100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5EFF"/>
    <a:srgbClr val="FBFBFB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28"/>
    <p:restoredTop sz="94733"/>
  </p:normalViewPr>
  <p:slideViewPr>
    <p:cSldViewPr>
      <p:cViewPr>
        <p:scale>
          <a:sx n="70" d="100"/>
          <a:sy n="70" d="100"/>
        </p:scale>
        <p:origin x="-654" y="-9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8021B-2870-495B-A7C9-3874EAB79D69}" type="datetimeFigureOut">
              <a:rPr lang="en-US" smtClean="0"/>
              <a:t>6/23/2026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6088DD-67CB-478F-BB06-0314F14CF2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248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6088DD-67CB-478F-BB06-0314F14CF2E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814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2" name="Google Shape;322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3" name="Google Shape;323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0" y="3086461"/>
            <a:ext cx="5467985" cy="8189595"/>
          </a:xfrm>
          <a:custGeom>
            <a:avLst/>
            <a:gdLst/>
            <a:ahLst/>
            <a:cxnLst/>
            <a:rect l="l" t="t" r="r" b="b"/>
            <a:pathLst>
              <a:path w="5467985" h="8189595">
                <a:moveTo>
                  <a:pt x="5467529" y="4356233"/>
                </a:moveTo>
                <a:lnTo>
                  <a:pt x="5467266" y="4307855"/>
                </a:lnTo>
                <a:lnTo>
                  <a:pt x="5466479" y="4259602"/>
                </a:lnTo>
                <a:lnTo>
                  <a:pt x="5465170" y="4211478"/>
                </a:lnTo>
                <a:lnTo>
                  <a:pt x="5463342" y="4163485"/>
                </a:lnTo>
                <a:lnTo>
                  <a:pt x="5460997" y="4115626"/>
                </a:lnTo>
                <a:lnTo>
                  <a:pt x="5458139" y="4067903"/>
                </a:lnTo>
                <a:lnTo>
                  <a:pt x="5454770" y="4020320"/>
                </a:lnTo>
                <a:lnTo>
                  <a:pt x="5450894" y="3972879"/>
                </a:lnTo>
                <a:lnTo>
                  <a:pt x="5446511" y="3925583"/>
                </a:lnTo>
                <a:lnTo>
                  <a:pt x="5441626" y="3878435"/>
                </a:lnTo>
                <a:lnTo>
                  <a:pt x="5436241" y="3831436"/>
                </a:lnTo>
                <a:lnTo>
                  <a:pt x="5430359" y="3784591"/>
                </a:lnTo>
                <a:lnTo>
                  <a:pt x="5423982" y="3737901"/>
                </a:lnTo>
                <a:lnTo>
                  <a:pt x="5417114" y="3691369"/>
                </a:lnTo>
                <a:lnTo>
                  <a:pt x="5409756" y="3644999"/>
                </a:lnTo>
                <a:lnTo>
                  <a:pt x="5401912" y="3598792"/>
                </a:lnTo>
                <a:lnTo>
                  <a:pt x="5393584" y="3552752"/>
                </a:lnTo>
                <a:lnTo>
                  <a:pt x="5384775" y="3506882"/>
                </a:lnTo>
                <a:lnTo>
                  <a:pt x="5375488" y="3461183"/>
                </a:lnTo>
                <a:lnTo>
                  <a:pt x="5365725" y="3415658"/>
                </a:lnTo>
                <a:lnTo>
                  <a:pt x="5355489" y="3370311"/>
                </a:lnTo>
                <a:lnTo>
                  <a:pt x="5344783" y="3325144"/>
                </a:lnTo>
                <a:lnTo>
                  <a:pt x="5333610" y="3280160"/>
                </a:lnTo>
                <a:lnTo>
                  <a:pt x="5321972" y="3235361"/>
                </a:lnTo>
                <a:lnTo>
                  <a:pt x="5309872" y="3190751"/>
                </a:lnTo>
                <a:lnTo>
                  <a:pt x="5297313" y="3146331"/>
                </a:lnTo>
                <a:lnTo>
                  <a:pt x="5284297" y="3102105"/>
                </a:lnTo>
                <a:lnTo>
                  <a:pt x="5270827" y="3058075"/>
                </a:lnTo>
                <a:lnTo>
                  <a:pt x="5256906" y="3014245"/>
                </a:lnTo>
                <a:lnTo>
                  <a:pt x="5242536" y="2970616"/>
                </a:lnTo>
                <a:lnTo>
                  <a:pt x="5227721" y="2927191"/>
                </a:lnTo>
                <a:lnTo>
                  <a:pt x="5212463" y="2883974"/>
                </a:lnTo>
                <a:lnTo>
                  <a:pt x="5196764" y="2840966"/>
                </a:lnTo>
                <a:lnTo>
                  <a:pt x="5180628" y="2798172"/>
                </a:lnTo>
                <a:lnTo>
                  <a:pt x="5164057" y="2755592"/>
                </a:lnTo>
                <a:lnTo>
                  <a:pt x="5147053" y="2713230"/>
                </a:lnTo>
                <a:lnTo>
                  <a:pt x="5129620" y="2671090"/>
                </a:lnTo>
                <a:lnTo>
                  <a:pt x="5111761" y="2629172"/>
                </a:lnTo>
                <a:lnTo>
                  <a:pt x="5093477" y="2587481"/>
                </a:lnTo>
                <a:lnTo>
                  <a:pt x="5074772" y="2546018"/>
                </a:lnTo>
                <a:lnTo>
                  <a:pt x="5055648" y="2504788"/>
                </a:lnTo>
                <a:lnTo>
                  <a:pt x="5036109" y="2463791"/>
                </a:lnTo>
                <a:lnTo>
                  <a:pt x="5016156" y="2423031"/>
                </a:lnTo>
                <a:lnTo>
                  <a:pt x="4995792" y="2382511"/>
                </a:lnTo>
                <a:lnTo>
                  <a:pt x="4975021" y="2342234"/>
                </a:lnTo>
                <a:lnTo>
                  <a:pt x="4953845" y="2302202"/>
                </a:lnTo>
                <a:lnTo>
                  <a:pt x="4932266" y="2262417"/>
                </a:lnTo>
                <a:lnTo>
                  <a:pt x="4910288" y="2222883"/>
                </a:lnTo>
                <a:lnTo>
                  <a:pt x="4887913" y="2183602"/>
                </a:lnTo>
                <a:lnTo>
                  <a:pt x="4865143" y="2144578"/>
                </a:lnTo>
                <a:lnTo>
                  <a:pt x="4841982" y="2105811"/>
                </a:lnTo>
                <a:lnTo>
                  <a:pt x="4818432" y="2067307"/>
                </a:lnTo>
                <a:lnTo>
                  <a:pt x="4794496" y="2029066"/>
                </a:lnTo>
                <a:lnTo>
                  <a:pt x="4770177" y="1991092"/>
                </a:lnTo>
                <a:lnTo>
                  <a:pt x="4745477" y="1953388"/>
                </a:lnTo>
                <a:lnTo>
                  <a:pt x="4720399" y="1915956"/>
                </a:lnTo>
                <a:lnTo>
                  <a:pt x="4694945" y="1878799"/>
                </a:lnTo>
                <a:lnTo>
                  <a:pt x="4669119" y="1841920"/>
                </a:lnTo>
                <a:lnTo>
                  <a:pt x="4642924" y="1805321"/>
                </a:lnTo>
                <a:lnTo>
                  <a:pt x="4616361" y="1769005"/>
                </a:lnTo>
                <a:lnTo>
                  <a:pt x="4589434" y="1732974"/>
                </a:lnTo>
                <a:lnTo>
                  <a:pt x="4562145" y="1697233"/>
                </a:lnTo>
                <a:lnTo>
                  <a:pt x="4534497" y="1661782"/>
                </a:lnTo>
                <a:lnTo>
                  <a:pt x="4506492" y="1626626"/>
                </a:lnTo>
                <a:lnTo>
                  <a:pt x="4478135" y="1591766"/>
                </a:lnTo>
                <a:lnTo>
                  <a:pt x="4449426" y="1557205"/>
                </a:lnTo>
                <a:lnTo>
                  <a:pt x="4420369" y="1522947"/>
                </a:lnTo>
                <a:lnTo>
                  <a:pt x="4390967" y="1488993"/>
                </a:lnTo>
                <a:lnTo>
                  <a:pt x="4361222" y="1455347"/>
                </a:lnTo>
                <a:lnTo>
                  <a:pt x="4331137" y="1422011"/>
                </a:lnTo>
                <a:lnTo>
                  <a:pt x="4300715" y="1388987"/>
                </a:lnTo>
                <a:lnTo>
                  <a:pt x="4269958" y="1356280"/>
                </a:lnTo>
                <a:lnTo>
                  <a:pt x="4238869" y="1323891"/>
                </a:lnTo>
                <a:lnTo>
                  <a:pt x="4207451" y="1291822"/>
                </a:lnTo>
                <a:lnTo>
                  <a:pt x="4175706" y="1260078"/>
                </a:lnTo>
                <a:lnTo>
                  <a:pt x="4143638" y="1228660"/>
                </a:lnTo>
                <a:lnTo>
                  <a:pt x="4111249" y="1197571"/>
                </a:lnTo>
                <a:lnTo>
                  <a:pt x="4078541" y="1166814"/>
                </a:lnTo>
                <a:lnTo>
                  <a:pt x="4045518" y="1136392"/>
                </a:lnTo>
                <a:lnTo>
                  <a:pt x="4012182" y="1106307"/>
                </a:lnTo>
                <a:lnTo>
                  <a:pt x="3978536" y="1076562"/>
                </a:lnTo>
                <a:lnTo>
                  <a:pt x="3944582" y="1047160"/>
                </a:lnTo>
                <a:lnTo>
                  <a:pt x="3910324" y="1018103"/>
                </a:lnTo>
                <a:lnTo>
                  <a:pt x="3875763" y="989394"/>
                </a:lnTo>
                <a:lnTo>
                  <a:pt x="3840903" y="961036"/>
                </a:lnTo>
                <a:lnTo>
                  <a:pt x="3805747" y="933032"/>
                </a:lnTo>
                <a:lnTo>
                  <a:pt x="3770296" y="905384"/>
                </a:lnTo>
                <a:lnTo>
                  <a:pt x="3734555" y="878095"/>
                </a:lnTo>
                <a:lnTo>
                  <a:pt x="3698524" y="851168"/>
                </a:lnTo>
                <a:lnTo>
                  <a:pt x="3662208" y="824605"/>
                </a:lnTo>
                <a:lnTo>
                  <a:pt x="3625609" y="798409"/>
                </a:lnTo>
                <a:lnTo>
                  <a:pt x="3588730" y="772584"/>
                </a:lnTo>
                <a:lnTo>
                  <a:pt x="3551573" y="747130"/>
                </a:lnTo>
                <a:lnTo>
                  <a:pt x="3514141" y="722052"/>
                </a:lnTo>
                <a:lnTo>
                  <a:pt x="3476436" y="697352"/>
                </a:lnTo>
                <a:lnTo>
                  <a:pt x="3438463" y="673033"/>
                </a:lnTo>
                <a:lnTo>
                  <a:pt x="3400222" y="649097"/>
                </a:lnTo>
                <a:lnTo>
                  <a:pt x="3361717" y="625547"/>
                </a:lnTo>
                <a:lnTo>
                  <a:pt x="3322951" y="602386"/>
                </a:lnTo>
                <a:lnTo>
                  <a:pt x="3283927" y="579616"/>
                </a:lnTo>
                <a:lnTo>
                  <a:pt x="3244646" y="557241"/>
                </a:lnTo>
                <a:lnTo>
                  <a:pt x="3205112" y="535263"/>
                </a:lnTo>
                <a:lnTo>
                  <a:pt x="3165327" y="513684"/>
                </a:lnTo>
                <a:lnTo>
                  <a:pt x="3125295" y="492508"/>
                </a:lnTo>
                <a:lnTo>
                  <a:pt x="3085017" y="471737"/>
                </a:lnTo>
                <a:lnTo>
                  <a:pt x="3044497" y="451373"/>
                </a:lnTo>
                <a:lnTo>
                  <a:pt x="3003738" y="431420"/>
                </a:lnTo>
                <a:lnTo>
                  <a:pt x="2962741" y="411881"/>
                </a:lnTo>
                <a:lnTo>
                  <a:pt x="2921510" y="392757"/>
                </a:lnTo>
                <a:lnTo>
                  <a:pt x="2880048" y="374052"/>
                </a:lnTo>
                <a:lnTo>
                  <a:pt x="2838357" y="355768"/>
                </a:lnTo>
                <a:lnTo>
                  <a:pt x="2796439" y="337908"/>
                </a:lnTo>
                <a:lnTo>
                  <a:pt x="2754298" y="320476"/>
                </a:lnTo>
                <a:lnTo>
                  <a:pt x="2711937" y="303472"/>
                </a:lnTo>
                <a:lnTo>
                  <a:pt x="2669357" y="286901"/>
                </a:lnTo>
                <a:lnTo>
                  <a:pt x="2626562" y="270765"/>
                </a:lnTo>
                <a:lnTo>
                  <a:pt x="2583555" y="255066"/>
                </a:lnTo>
                <a:lnTo>
                  <a:pt x="2540338" y="239808"/>
                </a:lnTo>
                <a:lnTo>
                  <a:pt x="2496913" y="224993"/>
                </a:lnTo>
                <a:lnTo>
                  <a:pt x="2453284" y="210623"/>
                </a:lnTo>
                <a:lnTo>
                  <a:pt x="2409453" y="196702"/>
                </a:lnTo>
                <a:lnTo>
                  <a:pt x="2365424" y="183232"/>
                </a:lnTo>
                <a:lnTo>
                  <a:pt x="2321198" y="170216"/>
                </a:lnTo>
                <a:lnTo>
                  <a:pt x="2276778" y="157657"/>
                </a:lnTo>
                <a:lnTo>
                  <a:pt x="2232168" y="145557"/>
                </a:lnTo>
                <a:lnTo>
                  <a:pt x="2187369" y="133919"/>
                </a:lnTo>
                <a:lnTo>
                  <a:pt x="2142385" y="122745"/>
                </a:lnTo>
                <a:lnTo>
                  <a:pt x="2097218" y="112040"/>
                </a:lnTo>
                <a:lnTo>
                  <a:pt x="2051871" y="101804"/>
                </a:lnTo>
                <a:lnTo>
                  <a:pt x="2006346" y="92041"/>
                </a:lnTo>
                <a:lnTo>
                  <a:pt x="1960647" y="82754"/>
                </a:lnTo>
                <a:lnTo>
                  <a:pt x="1914776" y="73945"/>
                </a:lnTo>
                <a:lnTo>
                  <a:pt x="1868736" y="65617"/>
                </a:lnTo>
                <a:lnTo>
                  <a:pt x="1822530" y="57773"/>
                </a:lnTo>
                <a:lnTo>
                  <a:pt x="1776159" y="50415"/>
                </a:lnTo>
                <a:lnTo>
                  <a:pt x="1729628" y="43546"/>
                </a:lnTo>
                <a:lnTo>
                  <a:pt x="1682938" y="37170"/>
                </a:lnTo>
                <a:lnTo>
                  <a:pt x="1636093" y="31287"/>
                </a:lnTo>
                <a:lnTo>
                  <a:pt x="1589094" y="25902"/>
                </a:lnTo>
                <a:lnTo>
                  <a:pt x="1541946" y="21018"/>
                </a:lnTo>
                <a:lnTo>
                  <a:pt x="1494650" y="16635"/>
                </a:lnTo>
                <a:lnTo>
                  <a:pt x="1447209" y="12758"/>
                </a:lnTo>
                <a:lnTo>
                  <a:pt x="1399626" y="9390"/>
                </a:lnTo>
                <a:lnTo>
                  <a:pt x="1351903" y="6532"/>
                </a:lnTo>
                <a:lnTo>
                  <a:pt x="1304044" y="4187"/>
                </a:lnTo>
                <a:lnTo>
                  <a:pt x="1256051" y="2359"/>
                </a:lnTo>
                <a:lnTo>
                  <a:pt x="1207927" y="1050"/>
                </a:lnTo>
                <a:lnTo>
                  <a:pt x="1159674" y="263"/>
                </a:lnTo>
                <a:lnTo>
                  <a:pt x="1111296" y="0"/>
                </a:lnTo>
                <a:lnTo>
                  <a:pt x="1062917" y="262"/>
                </a:lnTo>
                <a:lnTo>
                  <a:pt x="1014664" y="1050"/>
                </a:lnTo>
                <a:lnTo>
                  <a:pt x="966540" y="2359"/>
                </a:lnTo>
                <a:lnTo>
                  <a:pt x="918548" y="4187"/>
                </a:lnTo>
                <a:lnTo>
                  <a:pt x="870689" y="6531"/>
                </a:lnTo>
                <a:lnTo>
                  <a:pt x="822967" y="9388"/>
                </a:lnTo>
                <a:lnTo>
                  <a:pt x="775384" y="12757"/>
                </a:lnTo>
                <a:lnTo>
                  <a:pt x="727943" y="16634"/>
                </a:lnTo>
                <a:lnTo>
                  <a:pt x="680647" y="21016"/>
                </a:lnTo>
                <a:lnTo>
                  <a:pt x="633499" y="25901"/>
                </a:lnTo>
                <a:lnTo>
                  <a:pt x="586500" y="31285"/>
                </a:lnTo>
                <a:lnTo>
                  <a:pt x="539655" y="37168"/>
                </a:lnTo>
                <a:lnTo>
                  <a:pt x="492966" y="43544"/>
                </a:lnTo>
                <a:lnTo>
                  <a:pt x="446434" y="50413"/>
                </a:lnTo>
                <a:lnTo>
                  <a:pt x="400064" y="57770"/>
                </a:lnTo>
                <a:lnTo>
                  <a:pt x="353858" y="65614"/>
                </a:lnTo>
                <a:lnTo>
                  <a:pt x="307818" y="73942"/>
                </a:lnTo>
                <a:lnTo>
                  <a:pt x="261947" y="82751"/>
                </a:lnTo>
                <a:lnTo>
                  <a:pt x="216248" y="92038"/>
                </a:lnTo>
                <a:lnTo>
                  <a:pt x="170724" y="101801"/>
                </a:lnTo>
                <a:lnTo>
                  <a:pt x="125377" y="112036"/>
                </a:lnTo>
                <a:lnTo>
                  <a:pt x="80210" y="122742"/>
                </a:lnTo>
                <a:lnTo>
                  <a:pt x="35226" y="133915"/>
                </a:lnTo>
                <a:lnTo>
                  <a:pt x="0" y="143067"/>
                </a:lnTo>
              </a:path>
              <a:path w="5467985" h="8189595">
                <a:moveTo>
                  <a:pt x="3183294" y="8189028"/>
                </a:moveTo>
                <a:lnTo>
                  <a:pt x="3244646" y="8155216"/>
                </a:lnTo>
                <a:lnTo>
                  <a:pt x="3283927" y="8132840"/>
                </a:lnTo>
                <a:lnTo>
                  <a:pt x="3322951" y="8110071"/>
                </a:lnTo>
                <a:lnTo>
                  <a:pt x="3361717" y="8086910"/>
                </a:lnTo>
                <a:lnTo>
                  <a:pt x="3400222" y="8063360"/>
                </a:lnTo>
                <a:lnTo>
                  <a:pt x="3438463" y="8039424"/>
                </a:lnTo>
                <a:lnTo>
                  <a:pt x="3476436" y="8015105"/>
                </a:lnTo>
                <a:lnTo>
                  <a:pt x="3514141" y="7990405"/>
                </a:lnTo>
                <a:lnTo>
                  <a:pt x="3551573" y="7965327"/>
                </a:lnTo>
                <a:lnTo>
                  <a:pt x="3588730" y="7939873"/>
                </a:lnTo>
                <a:lnTo>
                  <a:pt x="3625609" y="7914047"/>
                </a:lnTo>
                <a:lnTo>
                  <a:pt x="3662208" y="7887852"/>
                </a:lnTo>
                <a:lnTo>
                  <a:pt x="3698524" y="7861289"/>
                </a:lnTo>
                <a:lnTo>
                  <a:pt x="3734555" y="7834362"/>
                </a:lnTo>
                <a:lnTo>
                  <a:pt x="3770296" y="7807073"/>
                </a:lnTo>
                <a:lnTo>
                  <a:pt x="3805747" y="7779425"/>
                </a:lnTo>
                <a:lnTo>
                  <a:pt x="3840903" y="7751421"/>
                </a:lnTo>
                <a:lnTo>
                  <a:pt x="3875763" y="7723063"/>
                </a:lnTo>
                <a:lnTo>
                  <a:pt x="3910324" y="7694354"/>
                </a:lnTo>
                <a:lnTo>
                  <a:pt x="3944582" y="7665297"/>
                </a:lnTo>
                <a:lnTo>
                  <a:pt x="3978536" y="7635895"/>
                </a:lnTo>
                <a:lnTo>
                  <a:pt x="4012182" y="7606150"/>
                </a:lnTo>
                <a:lnTo>
                  <a:pt x="4045518" y="7576065"/>
                </a:lnTo>
                <a:lnTo>
                  <a:pt x="4078541" y="7545643"/>
                </a:lnTo>
                <a:lnTo>
                  <a:pt x="4111249" y="7514886"/>
                </a:lnTo>
                <a:lnTo>
                  <a:pt x="4143638" y="7483797"/>
                </a:lnTo>
                <a:lnTo>
                  <a:pt x="4175706" y="7452379"/>
                </a:lnTo>
                <a:lnTo>
                  <a:pt x="4207451" y="7420635"/>
                </a:lnTo>
                <a:lnTo>
                  <a:pt x="4238869" y="7388567"/>
                </a:lnTo>
                <a:lnTo>
                  <a:pt x="4269958" y="7356178"/>
                </a:lnTo>
                <a:lnTo>
                  <a:pt x="4300715" y="7323470"/>
                </a:lnTo>
                <a:lnTo>
                  <a:pt x="4331137" y="7290447"/>
                </a:lnTo>
                <a:lnTo>
                  <a:pt x="4361222" y="7257111"/>
                </a:lnTo>
                <a:lnTo>
                  <a:pt x="4390967" y="7223465"/>
                </a:lnTo>
                <a:lnTo>
                  <a:pt x="4420369" y="7189511"/>
                </a:lnTo>
                <a:lnTo>
                  <a:pt x="4449426" y="7155253"/>
                </a:lnTo>
                <a:lnTo>
                  <a:pt x="4478135" y="7120692"/>
                </a:lnTo>
                <a:lnTo>
                  <a:pt x="4506492" y="7085833"/>
                </a:lnTo>
                <a:lnTo>
                  <a:pt x="4534497" y="7050676"/>
                </a:lnTo>
                <a:lnTo>
                  <a:pt x="4562145" y="7015226"/>
                </a:lnTo>
                <a:lnTo>
                  <a:pt x="4589434" y="6979484"/>
                </a:lnTo>
                <a:lnTo>
                  <a:pt x="4616361" y="6943454"/>
                </a:lnTo>
                <a:lnTo>
                  <a:pt x="4642924" y="6907138"/>
                </a:lnTo>
                <a:lnTo>
                  <a:pt x="4669119" y="6870539"/>
                </a:lnTo>
                <a:lnTo>
                  <a:pt x="4694945" y="6833660"/>
                </a:lnTo>
                <a:lnTo>
                  <a:pt x="4720399" y="6796503"/>
                </a:lnTo>
                <a:lnTo>
                  <a:pt x="4745477" y="6759071"/>
                </a:lnTo>
                <a:lnTo>
                  <a:pt x="4770177" y="6721367"/>
                </a:lnTo>
                <a:lnTo>
                  <a:pt x="4794496" y="6683393"/>
                </a:lnTo>
                <a:lnTo>
                  <a:pt x="4818432" y="6645152"/>
                </a:lnTo>
                <a:lnTo>
                  <a:pt x="4841982" y="6606648"/>
                </a:lnTo>
                <a:lnTo>
                  <a:pt x="4865143" y="6567882"/>
                </a:lnTo>
                <a:lnTo>
                  <a:pt x="4887913" y="6528857"/>
                </a:lnTo>
                <a:lnTo>
                  <a:pt x="4910288" y="6489576"/>
                </a:lnTo>
                <a:lnTo>
                  <a:pt x="4932266" y="6450043"/>
                </a:lnTo>
                <a:lnTo>
                  <a:pt x="4953845" y="6410258"/>
                </a:lnTo>
                <a:lnTo>
                  <a:pt x="4975021" y="6370226"/>
                </a:lnTo>
                <a:lnTo>
                  <a:pt x="4995792" y="6329948"/>
                </a:lnTo>
                <a:lnTo>
                  <a:pt x="5016156" y="6289429"/>
                </a:lnTo>
                <a:lnTo>
                  <a:pt x="5036109" y="6248669"/>
                </a:lnTo>
                <a:lnTo>
                  <a:pt x="5055648" y="6207673"/>
                </a:lnTo>
                <a:lnTo>
                  <a:pt x="5074772" y="6166442"/>
                </a:lnTo>
                <a:lnTo>
                  <a:pt x="5093477" y="6124980"/>
                </a:lnTo>
                <a:lnTo>
                  <a:pt x="5111761" y="6083288"/>
                </a:lnTo>
                <a:lnTo>
                  <a:pt x="5129620" y="6041371"/>
                </a:lnTo>
                <a:lnTo>
                  <a:pt x="5147053" y="5999230"/>
                </a:lnTo>
                <a:lnTo>
                  <a:pt x="5164057" y="5956869"/>
                </a:lnTo>
                <a:lnTo>
                  <a:pt x="5180628" y="5914289"/>
                </a:lnTo>
                <a:lnTo>
                  <a:pt x="5196764" y="5871495"/>
                </a:lnTo>
                <a:lnTo>
                  <a:pt x="5212463" y="5828487"/>
                </a:lnTo>
                <a:lnTo>
                  <a:pt x="5227721" y="5785270"/>
                </a:lnTo>
                <a:lnTo>
                  <a:pt x="5242536" y="5741846"/>
                </a:lnTo>
                <a:lnTo>
                  <a:pt x="5256906" y="5698217"/>
                </a:lnTo>
                <a:lnTo>
                  <a:pt x="5270827" y="5654386"/>
                </a:lnTo>
                <a:lnTo>
                  <a:pt x="5284297" y="5610357"/>
                </a:lnTo>
                <a:lnTo>
                  <a:pt x="5297313" y="5566131"/>
                </a:lnTo>
                <a:lnTo>
                  <a:pt x="5309872" y="5521711"/>
                </a:lnTo>
                <a:lnTo>
                  <a:pt x="5321972" y="5477101"/>
                </a:lnTo>
                <a:lnTo>
                  <a:pt x="5333610" y="5432303"/>
                </a:lnTo>
                <a:lnTo>
                  <a:pt x="5344783" y="5387318"/>
                </a:lnTo>
                <a:lnTo>
                  <a:pt x="5355489" y="5342152"/>
                </a:lnTo>
                <a:lnTo>
                  <a:pt x="5365725" y="5296805"/>
                </a:lnTo>
                <a:lnTo>
                  <a:pt x="5375488" y="5251281"/>
                </a:lnTo>
                <a:lnTo>
                  <a:pt x="5384775" y="5205582"/>
                </a:lnTo>
                <a:lnTo>
                  <a:pt x="5393584" y="5159711"/>
                </a:lnTo>
                <a:lnTo>
                  <a:pt x="5401912" y="5113671"/>
                </a:lnTo>
                <a:lnTo>
                  <a:pt x="5409756" y="5067465"/>
                </a:lnTo>
                <a:lnTo>
                  <a:pt x="5417114" y="5021095"/>
                </a:lnTo>
                <a:lnTo>
                  <a:pt x="5423982" y="4974563"/>
                </a:lnTo>
                <a:lnTo>
                  <a:pt x="5430359" y="4927874"/>
                </a:lnTo>
                <a:lnTo>
                  <a:pt x="5436241" y="4881028"/>
                </a:lnTo>
                <a:lnTo>
                  <a:pt x="5441626" y="4834030"/>
                </a:lnTo>
                <a:lnTo>
                  <a:pt x="5446511" y="4786882"/>
                </a:lnTo>
                <a:lnTo>
                  <a:pt x="5450894" y="4739586"/>
                </a:lnTo>
                <a:lnTo>
                  <a:pt x="5454770" y="4692145"/>
                </a:lnTo>
                <a:lnTo>
                  <a:pt x="5458139" y="4644562"/>
                </a:lnTo>
                <a:lnTo>
                  <a:pt x="5460997" y="4596840"/>
                </a:lnTo>
                <a:lnTo>
                  <a:pt x="5463342" y="4548981"/>
                </a:lnTo>
                <a:lnTo>
                  <a:pt x="5465170" y="4500988"/>
                </a:lnTo>
                <a:lnTo>
                  <a:pt x="5466479" y="4452864"/>
                </a:lnTo>
                <a:lnTo>
                  <a:pt x="5467266" y="4404612"/>
                </a:lnTo>
                <a:lnTo>
                  <a:pt x="5467529" y="4356233"/>
                </a:lnTo>
              </a:path>
            </a:pathLst>
          </a:custGeom>
          <a:ln w="58710">
            <a:solidFill>
              <a:srgbClr val="66686A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g object 18"/>
          <p:cNvSpPr/>
          <p:nvPr/>
        </p:nvSpPr>
        <p:spPr>
          <a:xfrm>
            <a:off x="18511273" y="8170609"/>
            <a:ext cx="1593215" cy="2181860"/>
          </a:xfrm>
          <a:custGeom>
            <a:avLst/>
            <a:gdLst/>
            <a:ahLst/>
            <a:cxnLst/>
            <a:rect l="l" t="t" r="r" b="b"/>
            <a:pathLst>
              <a:path w="1593215" h="2181859">
                <a:moveTo>
                  <a:pt x="1090699" y="0"/>
                </a:moveTo>
                <a:lnTo>
                  <a:pt x="1042116" y="1062"/>
                </a:lnTo>
                <a:lnTo>
                  <a:pt x="994077" y="4221"/>
                </a:lnTo>
                <a:lnTo>
                  <a:pt x="946626" y="9431"/>
                </a:lnTo>
                <a:lnTo>
                  <a:pt x="899808" y="16648"/>
                </a:lnTo>
                <a:lnTo>
                  <a:pt x="853667" y="25829"/>
                </a:lnTo>
                <a:lnTo>
                  <a:pt x="808247" y="36928"/>
                </a:lnTo>
                <a:lnTo>
                  <a:pt x="763594" y="49901"/>
                </a:lnTo>
                <a:lnTo>
                  <a:pt x="719750" y="64704"/>
                </a:lnTo>
                <a:lnTo>
                  <a:pt x="676761" y="81292"/>
                </a:lnTo>
                <a:lnTo>
                  <a:pt x="634671" y="99622"/>
                </a:lnTo>
                <a:lnTo>
                  <a:pt x="593524" y="119649"/>
                </a:lnTo>
                <a:lnTo>
                  <a:pt x="553365" y="141328"/>
                </a:lnTo>
                <a:lnTo>
                  <a:pt x="514237" y="164615"/>
                </a:lnTo>
                <a:lnTo>
                  <a:pt x="476186" y="189466"/>
                </a:lnTo>
                <a:lnTo>
                  <a:pt x="439255" y="215837"/>
                </a:lnTo>
                <a:lnTo>
                  <a:pt x="403489" y="243683"/>
                </a:lnTo>
                <a:lnTo>
                  <a:pt x="368932" y="272960"/>
                </a:lnTo>
                <a:lnTo>
                  <a:pt x="335629" y="303623"/>
                </a:lnTo>
                <a:lnTo>
                  <a:pt x="303623" y="335629"/>
                </a:lnTo>
                <a:lnTo>
                  <a:pt x="272960" y="368932"/>
                </a:lnTo>
                <a:lnTo>
                  <a:pt x="243683" y="403489"/>
                </a:lnTo>
                <a:lnTo>
                  <a:pt x="215837" y="439255"/>
                </a:lnTo>
                <a:lnTo>
                  <a:pt x="189466" y="476186"/>
                </a:lnTo>
                <a:lnTo>
                  <a:pt x="164615" y="514237"/>
                </a:lnTo>
                <a:lnTo>
                  <a:pt x="141328" y="553365"/>
                </a:lnTo>
                <a:lnTo>
                  <a:pt x="119649" y="593524"/>
                </a:lnTo>
                <a:lnTo>
                  <a:pt x="99622" y="634671"/>
                </a:lnTo>
                <a:lnTo>
                  <a:pt x="81292" y="676761"/>
                </a:lnTo>
                <a:lnTo>
                  <a:pt x="64704" y="719750"/>
                </a:lnTo>
                <a:lnTo>
                  <a:pt x="49901" y="763594"/>
                </a:lnTo>
                <a:lnTo>
                  <a:pt x="36928" y="808247"/>
                </a:lnTo>
                <a:lnTo>
                  <a:pt x="25829" y="853667"/>
                </a:lnTo>
                <a:lnTo>
                  <a:pt x="16648" y="899808"/>
                </a:lnTo>
                <a:lnTo>
                  <a:pt x="9431" y="946626"/>
                </a:lnTo>
                <a:lnTo>
                  <a:pt x="4221" y="994077"/>
                </a:lnTo>
                <a:lnTo>
                  <a:pt x="1062" y="1042116"/>
                </a:lnTo>
                <a:lnTo>
                  <a:pt x="0" y="1090699"/>
                </a:lnTo>
                <a:lnTo>
                  <a:pt x="1062" y="1139284"/>
                </a:lnTo>
                <a:lnTo>
                  <a:pt x="4221" y="1187324"/>
                </a:lnTo>
                <a:lnTo>
                  <a:pt x="9431" y="1234775"/>
                </a:lnTo>
                <a:lnTo>
                  <a:pt x="16648" y="1281594"/>
                </a:lnTo>
                <a:lnTo>
                  <a:pt x="25829" y="1327735"/>
                </a:lnTo>
                <a:lnTo>
                  <a:pt x="36928" y="1373155"/>
                </a:lnTo>
                <a:lnTo>
                  <a:pt x="49901" y="1417809"/>
                </a:lnTo>
                <a:lnTo>
                  <a:pt x="64704" y="1461652"/>
                </a:lnTo>
                <a:lnTo>
                  <a:pt x="81292" y="1504641"/>
                </a:lnTo>
                <a:lnTo>
                  <a:pt x="99622" y="1546732"/>
                </a:lnTo>
                <a:lnTo>
                  <a:pt x="119649" y="1587879"/>
                </a:lnTo>
                <a:lnTo>
                  <a:pt x="141328" y="1628038"/>
                </a:lnTo>
                <a:lnTo>
                  <a:pt x="164615" y="1667166"/>
                </a:lnTo>
                <a:lnTo>
                  <a:pt x="189466" y="1705217"/>
                </a:lnTo>
                <a:lnTo>
                  <a:pt x="215837" y="1742148"/>
                </a:lnTo>
                <a:lnTo>
                  <a:pt x="243683" y="1777914"/>
                </a:lnTo>
                <a:lnTo>
                  <a:pt x="272960" y="1812471"/>
                </a:lnTo>
                <a:lnTo>
                  <a:pt x="303623" y="1845774"/>
                </a:lnTo>
                <a:lnTo>
                  <a:pt x="335629" y="1877779"/>
                </a:lnTo>
                <a:lnTo>
                  <a:pt x="368932" y="1908442"/>
                </a:lnTo>
                <a:lnTo>
                  <a:pt x="403489" y="1937719"/>
                </a:lnTo>
                <a:lnTo>
                  <a:pt x="439255" y="1965565"/>
                </a:lnTo>
                <a:lnTo>
                  <a:pt x="476186" y="1991935"/>
                </a:lnTo>
                <a:lnTo>
                  <a:pt x="514237" y="2016786"/>
                </a:lnTo>
                <a:lnTo>
                  <a:pt x="553365" y="2040073"/>
                </a:lnTo>
                <a:lnTo>
                  <a:pt x="593524" y="2061752"/>
                </a:lnTo>
                <a:lnTo>
                  <a:pt x="634671" y="2081778"/>
                </a:lnTo>
                <a:lnTo>
                  <a:pt x="676761" y="2100108"/>
                </a:lnTo>
                <a:lnTo>
                  <a:pt x="719750" y="2116696"/>
                </a:lnTo>
                <a:lnTo>
                  <a:pt x="763594" y="2131499"/>
                </a:lnTo>
                <a:lnTo>
                  <a:pt x="808247" y="2144472"/>
                </a:lnTo>
                <a:lnTo>
                  <a:pt x="853667" y="2155570"/>
                </a:lnTo>
                <a:lnTo>
                  <a:pt x="899808" y="2164750"/>
                </a:lnTo>
                <a:lnTo>
                  <a:pt x="946626" y="2171968"/>
                </a:lnTo>
                <a:lnTo>
                  <a:pt x="994077" y="2177178"/>
                </a:lnTo>
                <a:lnTo>
                  <a:pt x="1042116" y="2180336"/>
                </a:lnTo>
                <a:lnTo>
                  <a:pt x="1090699" y="2181399"/>
                </a:lnTo>
                <a:lnTo>
                  <a:pt x="1139284" y="2180336"/>
                </a:lnTo>
                <a:lnTo>
                  <a:pt x="1187324" y="2177178"/>
                </a:lnTo>
                <a:lnTo>
                  <a:pt x="1234775" y="2171968"/>
                </a:lnTo>
                <a:lnTo>
                  <a:pt x="1281594" y="2164750"/>
                </a:lnTo>
                <a:lnTo>
                  <a:pt x="1327735" y="2155570"/>
                </a:lnTo>
                <a:lnTo>
                  <a:pt x="1373155" y="2144472"/>
                </a:lnTo>
                <a:lnTo>
                  <a:pt x="1417809" y="2131499"/>
                </a:lnTo>
                <a:lnTo>
                  <a:pt x="1461652" y="2116696"/>
                </a:lnTo>
                <a:lnTo>
                  <a:pt x="1504641" y="2100108"/>
                </a:lnTo>
                <a:lnTo>
                  <a:pt x="1546732" y="2081778"/>
                </a:lnTo>
                <a:lnTo>
                  <a:pt x="1587879" y="2061752"/>
                </a:lnTo>
                <a:lnTo>
                  <a:pt x="1592825" y="2059082"/>
                </a:lnTo>
                <a:lnTo>
                  <a:pt x="1592825" y="122319"/>
                </a:lnTo>
                <a:lnTo>
                  <a:pt x="1546732" y="99622"/>
                </a:lnTo>
                <a:lnTo>
                  <a:pt x="1504641" y="81292"/>
                </a:lnTo>
                <a:lnTo>
                  <a:pt x="1461652" y="64704"/>
                </a:lnTo>
                <a:lnTo>
                  <a:pt x="1417809" y="49901"/>
                </a:lnTo>
                <a:lnTo>
                  <a:pt x="1373155" y="36928"/>
                </a:lnTo>
                <a:lnTo>
                  <a:pt x="1327735" y="25829"/>
                </a:lnTo>
                <a:lnTo>
                  <a:pt x="1281594" y="16648"/>
                </a:lnTo>
                <a:lnTo>
                  <a:pt x="1234775" y="9431"/>
                </a:lnTo>
                <a:lnTo>
                  <a:pt x="1187324" y="4221"/>
                </a:lnTo>
                <a:lnTo>
                  <a:pt x="1139284" y="1062"/>
                </a:lnTo>
                <a:lnTo>
                  <a:pt x="1090699" y="0"/>
                </a:lnTo>
                <a:close/>
              </a:path>
            </a:pathLst>
          </a:custGeom>
          <a:solidFill>
            <a:srgbClr val="AEAEA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bg object 19"/>
          <p:cNvSpPr/>
          <p:nvPr/>
        </p:nvSpPr>
        <p:spPr>
          <a:xfrm>
            <a:off x="15760596" y="8170609"/>
            <a:ext cx="2181860" cy="2181860"/>
          </a:xfrm>
          <a:custGeom>
            <a:avLst/>
            <a:gdLst/>
            <a:ahLst/>
            <a:cxnLst/>
            <a:rect l="l" t="t" r="r" b="b"/>
            <a:pathLst>
              <a:path w="2181859" h="2181859">
                <a:moveTo>
                  <a:pt x="1090699" y="0"/>
                </a:moveTo>
                <a:lnTo>
                  <a:pt x="1042116" y="1062"/>
                </a:lnTo>
                <a:lnTo>
                  <a:pt x="994077" y="4221"/>
                </a:lnTo>
                <a:lnTo>
                  <a:pt x="946626" y="9431"/>
                </a:lnTo>
                <a:lnTo>
                  <a:pt x="899808" y="16648"/>
                </a:lnTo>
                <a:lnTo>
                  <a:pt x="853667" y="25829"/>
                </a:lnTo>
                <a:lnTo>
                  <a:pt x="808247" y="36928"/>
                </a:lnTo>
                <a:lnTo>
                  <a:pt x="763594" y="49901"/>
                </a:lnTo>
                <a:lnTo>
                  <a:pt x="719750" y="64704"/>
                </a:lnTo>
                <a:lnTo>
                  <a:pt x="676761" y="81292"/>
                </a:lnTo>
                <a:lnTo>
                  <a:pt x="634671" y="99622"/>
                </a:lnTo>
                <a:lnTo>
                  <a:pt x="593524" y="119649"/>
                </a:lnTo>
                <a:lnTo>
                  <a:pt x="553365" y="141328"/>
                </a:lnTo>
                <a:lnTo>
                  <a:pt x="514237" y="164615"/>
                </a:lnTo>
                <a:lnTo>
                  <a:pt x="476186" y="189466"/>
                </a:lnTo>
                <a:lnTo>
                  <a:pt x="439255" y="215837"/>
                </a:lnTo>
                <a:lnTo>
                  <a:pt x="403489" y="243683"/>
                </a:lnTo>
                <a:lnTo>
                  <a:pt x="368932" y="272960"/>
                </a:lnTo>
                <a:lnTo>
                  <a:pt x="335629" y="303623"/>
                </a:lnTo>
                <a:lnTo>
                  <a:pt x="303623" y="335629"/>
                </a:lnTo>
                <a:lnTo>
                  <a:pt x="272960" y="368932"/>
                </a:lnTo>
                <a:lnTo>
                  <a:pt x="243683" y="403489"/>
                </a:lnTo>
                <a:lnTo>
                  <a:pt x="215837" y="439255"/>
                </a:lnTo>
                <a:lnTo>
                  <a:pt x="189466" y="476186"/>
                </a:lnTo>
                <a:lnTo>
                  <a:pt x="164615" y="514237"/>
                </a:lnTo>
                <a:lnTo>
                  <a:pt x="141328" y="553365"/>
                </a:lnTo>
                <a:lnTo>
                  <a:pt x="119649" y="593524"/>
                </a:lnTo>
                <a:lnTo>
                  <a:pt x="99622" y="634671"/>
                </a:lnTo>
                <a:lnTo>
                  <a:pt x="81292" y="676761"/>
                </a:lnTo>
                <a:lnTo>
                  <a:pt x="64704" y="719750"/>
                </a:lnTo>
                <a:lnTo>
                  <a:pt x="49901" y="763594"/>
                </a:lnTo>
                <a:lnTo>
                  <a:pt x="36928" y="808247"/>
                </a:lnTo>
                <a:lnTo>
                  <a:pt x="25829" y="853667"/>
                </a:lnTo>
                <a:lnTo>
                  <a:pt x="16648" y="899808"/>
                </a:lnTo>
                <a:lnTo>
                  <a:pt x="9431" y="946626"/>
                </a:lnTo>
                <a:lnTo>
                  <a:pt x="4221" y="994077"/>
                </a:lnTo>
                <a:lnTo>
                  <a:pt x="1062" y="1042116"/>
                </a:lnTo>
                <a:lnTo>
                  <a:pt x="0" y="1090699"/>
                </a:lnTo>
                <a:lnTo>
                  <a:pt x="1062" y="1139284"/>
                </a:lnTo>
                <a:lnTo>
                  <a:pt x="4221" y="1187324"/>
                </a:lnTo>
                <a:lnTo>
                  <a:pt x="9431" y="1234775"/>
                </a:lnTo>
                <a:lnTo>
                  <a:pt x="16648" y="1281594"/>
                </a:lnTo>
                <a:lnTo>
                  <a:pt x="25829" y="1327735"/>
                </a:lnTo>
                <a:lnTo>
                  <a:pt x="36928" y="1373155"/>
                </a:lnTo>
                <a:lnTo>
                  <a:pt x="49901" y="1417809"/>
                </a:lnTo>
                <a:lnTo>
                  <a:pt x="64704" y="1461652"/>
                </a:lnTo>
                <a:lnTo>
                  <a:pt x="81292" y="1504641"/>
                </a:lnTo>
                <a:lnTo>
                  <a:pt x="99622" y="1546732"/>
                </a:lnTo>
                <a:lnTo>
                  <a:pt x="119649" y="1587879"/>
                </a:lnTo>
                <a:lnTo>
                  <a:pt x="141328" y="1628038"/>
                </a:lnTo>
                <a:lnTo>
                  <a:pt x="164615" y="1667166"/>
                </a:lnTo>
                <a:lnTo>
                  <a:pt x="189466" y="1705217"/>
                </a:lnTo>
                <a:lnTo>
                  <a:pt x="215837" y="1742148"/>
                </a:lnTo>
                <a:lnTo>
                  <a:pt x="243683" y="1777914"/>
                </a:lnTo>
                <a:lnTo>
                  <a:pt x="272960" y="1812471"/>
                </a:lnTo>
                <a:lnTo>
                  <a:pt x="303623" y="1845774"/>
                </a:lnTo>
                <a:lnTo>
                  <a:pt x="335629" y="1877779"/>
                </a:lnTo>
                <a:lnTo>
                  <a:pt x="368932" y="1908442"/>
                </a:lnTo>
                <a:lnTo>
                  <a:pt x="403489" y="1937719"/>
                </a:lnTo>
                <a:lnTo>
                  <a:pt x="439255" y="1965565"/>
                </a:lnTo>
                <a:lnTo>
                  <a:pt x="476186" y="1991935"/>
                </a:lnTo>
                <a:lnTo>
                  <a:pt x="514237" y="2016786"/>
                </a:lnTo>
                <a:lnTo>
                  <a:pt x="553365" y="2040073"/>
                </a:lnTo>
                <a:lnTo>
                  <a:pt x="593524" y="2061752"/>
                </a:lnTo>
                <a:lnTo>
                  <a:pt x="634671" y="2081778"/>
                </a:lnTo>
                <a:lnTo>
                  <a:pt x="676761" y="2100108"/>
                </a:lnTo>
                <a:lnTo>
                  <a:pt x="719750" y="2116696"/>
                </a:lnTo>
                <a:lnTo>
                  <a:pt x="763594" y="2131499"/>
                </a:lnTo>
                <a:lnTo>
                  <a:pt x="808247" y="2144472"/>
                </a:lnTo>
                <a:lnTo>
                  <a:pt x="853667" y="2155570"/>
                </a:lnTo>
                <a:lnTo>
                  <a:pt x="899808" y="2164750"/>
                </a:lnTo>
                <a:lnTo>
                  <a:pt x="946626" y="2171968"/>
                </a:lnTo>
                <a:lnTo>
                  <a:pt x="994077" y="2177178"/>
                </a:lnTo>
                <a:lnTo>
                  <a:pt x="1042116" y="2180336"/>
                </a:lnTo>
                <a:lnTo>
                  <a:pt x="1090699" y="2181399"/>
                </a:lnTo>
                <a:lnTo>
                  <a:pt x="1139283" y="2180336"/>
                </a:lnTo>
                <a:lnTo>
                  <a:pt x="1187322" y="2177178"/>
                </a:lnTo>
                <a:lnTo>
                  <a:pt x="1234773" y="2171968"/>
                </a:lnTo>
                <a:lnTo>
                  <a:pt x="1281591" y="2164750"/>
                </a:lnTo>
                <a:lnTo>
                  <a:pt x="1327732" y="2155570"/>
                </a:lnTo>
                <a:lnTo>
                  <a:pt x="1373151" y="2144472"/>
                </a:lnTo>
                <a:lnTo>
                  <a:pt x="1417805" y="2131499"/>
                </a:lnTo>
                <a:lnTo>
                  <a:pt x="1461648" y="2116696"/>
                </a:lnTo>
                <a:lnTo>
                  <a:pt x="1504637" y="2100108"/>
                </a:lnTo>
                <a:lnTo>
                  <a:pt x="1546727" y="2081778"/>
                </a:lnTo>
                <a:lnTo>
                  <a:pt x="1587874" y="2061752"/>
                </a:lnTo>
                <a:lnTo>
                  <a:pt x="1628034" y="2040073"/>
                </a:lnTo>
                <a:lnTo>
                  <a:pt x="1667161" y="2016786"/>
                </a:lnTo>
                <a:lnTo>
                  <a:pt x="1705213" y="1991935"/>
                </a:lnTo>
                <a:lnTo>
                  <a:pt x="1742143" y="1965565"/>
                </a:lnTo>
                <a:lnTo>
                  <a:pt x="1777910" y="1937719"/>
                </a:lnTo>
                <a:lnTo>
                  <a:pt x="1812466" y="1908442"/>
                </a:lnTo>
                <a:lnTo>
                  <a:pt x="1845770" y="1877779"/>
                </a:lnTo>
                <a:lnTo>
                  <a:pt x="1877775" y="1845774"/>
                </a:lnTo>
                <a:lnTo>
                  <a:pt x="1908439" y="1812471"/>
                </a:lnTo>
                <a:lnTo>
                  <a:pt x="1937715" y="1777914"/>
                </a:lnTo>
                <a:lnTo>
                  <a:pt x="1965561" y="1742148"/>
                </a:lnTo>
                <a:lnTo>
                  <a:pt x="1991932" y="1705217"/>
                </a:lnTo>
                <a:lnTo>
                  <a:pt x="2016783" y="1667166"/>
                </a:lnTo>
                <a:lnTo>
                  <a:pt x="2040071" y="1628038"/>
                </a:lnTo>
                <a:lnTo>
                  <a:pt x="2061750" y="1587879"/>
                </a:lnTo>
                <a:lnTo>
                  <a:pt x="2081777" y="1546732"/>
                </a:lnTo>
                <a:lnTo>
                  <a:pt x="2100106" y="1504641"/>
                </a:lnTo>
                <a:lnTo>
                  <a:pt x="2116695" y="1461652"/>
                </a:lnTo>
                <a:lnTo>
                  <a:pt x="2131498" y="1417809"/>
                </a:lnTo>
                <a:lnTo>
                  <a:pt x="2144471" y="1373155"/>
                </a:lnTo>
                <a:lnTo>
                  <a:pt x="2155570" y="1327735"/>
                </a:lnTo>
                <a:lnTo>
                  <a:pt x="2164750" y="1281594"/>
                </a:lnTo>
                <a:lnTo>
                  <a:pt x="2171967" y="1234775"/>
                </a:lnTo>
                <a:lnTo>
                  <a:pt x="2177178" y="1187324"/>
                </a:lnTo>
                <a:lnTo>
                  <a:pt x="2180336" y="1139284"/>
                </a:lnTo>
                <a:lnTo>
                  <a:pt x="2181399" y="1090699"/>
                </a:lnTo>
                <a:lnTo>
                  <a:pt x="2180336" y="1042116"/>
                </a:lnTo>
                <a:lnTo>
                  <a:pt x="2177178" y="994077"/>
                </a:lnTo>
                <a:lnTo>
                  <a:pt x="2171968" y="946626"/>
                </a:lnTo>
                <a:lnTo>
                  <a:pt x="2164750" y="899808"/>
                </a:lnTo>
                <a:lnTo>
                  <a:pt x="2155570" y="853667"/>
                </a:lnTo>
                <a:lnTo>
                  <a:pt x="2144472" y="808247"/>
                </a:lnTo>
                <a:lnTo>
                  <a:pt x="2131499" y="763594"/>
                </a:lnTo>
                <a:lnTo>
                  <a:pt x="2116696" y="719750"/>
                </a:lnTo>
                <a:lnTo>
                  <a:pt x="2100108" y="676761"/>
                </a:lnTo>
                <a:lnTo>
                  <a:pt x="2081778" y="634671"/>
                </a:lnTo>
                <a:lnTo>
                  <a:pt x="2061752" y="593524"/>
                </a:lnTo>
                <a:lnTo>
                  <a:pt x="2040073" y="553365"/>
                </a:lnTo>
                <a:lnTo>
                  <a:pt x="2016786" y="514237"/>
                </a:lnTo>
                <a:lnTo>
                  <a:pt x="1991935" y="476186"/>
                </a:lnTo>
                <a:lnTo>
                  <a:pt x="1965565" y="439255"/>
                </a:lnTo>
                <a:lnTo>
                  <a:pt x="1937719" y="403489"/>
                </a:lnTo>
                <a:lnTo>
                  <a:pt x="1908442" y="368932"/>
                </a:lnTo>
                <a:lnTo>
                  <a:pt x="1877779" y="335629"/>
                </a:lnTo>
                <a:lnTo>
                  <a:pt x="1845774" y="303623"/>
                </a:lnTo>
                <a:lnTo>
                  <a:pt x="1812471" y="272960"/>
                </a:lnTo>
                <a:lnTo>
                  <a:pt x="1777914" y="243683"/>
                </a:lnTo>
                <a:lnTo>
                  <a:pt x="1742148" y="215837"/>
                </a:lnTo>
                <a:lnTo>
                  <a:pt x="1705217" y="189466"/>
                </a:lnTo>
                <a:lnTo>
                  <a:pt x="1667166" y="164615"/>
                </a:lnTo>
                <a:lnTo>
                  <a:pt x="1628038" y="141328"/>
                </a:lnTo>
                <a:lnTo>
                  <a:pt x="1587879" y="119649"/>
                </a:lnTo>
                <a:lnTo>
                  <a:pt x="1546732" y="99622"/>
                </a:lnTo>
                <a:lnTo>
                  <a:pt x="1504641" y="81292"/>
                </a:lnTo>
                <a:lnTo>
                  <a:pt x="1461652" y="64704"/>
                </a:lnTo>
                <a:lnTo>
                  <a:pt x="1417809" y="49901"/>
                </a:lnTo>
                <a:lnTo>
                  <a:pt x="1373155" y="36928"/>
                </a:lnTo>
                <a:lnTo>
                  <a:pt x="1327735" y="25829"/>
                </a:lnTo>
                <a:lnTo>
                  <a:pt x="1281594" y="16648"/>
                </a:lnTo>
                <a:lnTo>
                  <a:pt x="1234775" y="9431"/>
                </a:lnTo>
                <a:lnTo>
                  <a:pt x="1187324" y="4221"/>
                </a:lnTo>
                <a:lnTo>
                  <a:pt x="1139284" y="1062"/>
                </a:lnTo>
                <a:lnTo>
                  <a:pt x="1090699" y="0"/>
                </a:lnTo>
                <a:close/>
              </a:path>
            </a:pathLst>
          </a:custGeom>
          <a:solidFill>
            <a:srgbClr val="AEAEA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bg object 20"/>
          <p:cNvSpPr/>
          <p:nvPr/>
        </p:nvSpPr>
        <p:spPr>
          <a:xfrm>
            <a:off x="12988955" y="8170609"/>
            <a:ext cx="2181860" cy="2181860"/>
          </a:xfrm>
          <a:custGeom>
            <a:avLst/>
            <a:gdLst/>
            <a:ahLst/>
            <a:cxnLst/>
            <a:rect l="l" t="t" r="r" b="b"/>
            <a:pathLst>
              <a:path w="2181859" h="2181859">
                <a:moveTo>
                  <a:pt x="1090699" y="0"/>
                </a:moveTo>
                <a:lnTo>
                  <a:pt x="1042116" y="1062"/>
                </a:lnTo>
                <a:lnTo>
                  <a:pt x="994077" y="4221"/>
                </a:lnTo>
                <a:lnTo>
                  <a:pt x="946626" y="9431"/>
                </a:lnTo>
                <a:lnTo>
                  <a:pt x="899808" y="16648"/>
                </a:lnTo>
                <a:lnTo>
                  <a:pt x="853667" y="25829"/>
                </a:lnTo>
                <a:lnTo>
                  <a:pt x="808247" y="36928"/>
                </a:lnTo>
                <a:lnTo>
                  <a:pt x="763594" y="49901"/>
                </a:lnTo>
                <a:lnTo>
                  <a:pt x="719750" y="64704"/>
                </a:lnTo>
                <a:lnTo>
                  <a:pt x="676761" y="81292"/>
                </a:lnTo>
                <a:lnTo>
                  <a:pt x="634671" y="99622"/>
                </a:lnTo>
                <a:lnTo>
                  <a:pt x="593524" y="119649"/>
                </a:lnTo>
                <a:lnTo>
                  <a:pt x="553365" y="141328"/>
                </a:lnTo>
                <a:lnTo>
                  <a:pt x="514237" y="164615"/>
                </a:lnTo>
                <a:lnTo>
                  <a:pt x="476186" y="189466"/>
                </a:lnTo>
                <a:lnTo>
                  <a:pt x="439255" y="215837"/>
                </a:lnTo>
                <a:lnTo>
                  <a:pt x="403489" y="243683"/>
                </a:lnTo>
                <a:lnTo>
                  <a:pt x="368932" y="272960"/>
                </a:lnTo>
                <a:lnTo>
                  <a:pt x="335629" y="303623"/>
                </a:lnTo>
                <a:lnTo>
                  <a:pt x="303623" y="335629"/>
                </a:lnTo>
                <a:lnTo>
                  <a:pt x="272960" y="368932"/>
                </a:lnTo>
                <a:lnTo>
                  <a:pt x="243683" y="403489"/>
                </a:lnTo>
                <a:lnTo>
                  <a:pt x="215837" y="439255"/>
                </a:lnTo>
                <a:lnTo>
                  <a:pt x="189466" y="476186"/>
                </a:lnTo>
                <a:lnTo>
                  <a:pt x="164615" y="514237"/>
                </a:lnTo>
                <a:lnTo>
                  <a:pt x="141328" y="553365"/>
                </a:lnTo>
                <a:lnTo>
                  <a:pt x="119649" y="593524"/>
                </a:lnTo>
                <a:lnTo>
                  <a:pt x="99622" y="634671"/>
                </a:lnTo>
                <a:lnTo>
                  <a:pt x="81292" y="676761"/>
                </a:lnTo>
                <a:lnTo>
                  <a:pt x="64704" y="719750"/>
                </a:lnTo>
                <a:lnTo>
                  <a:pt x="49901" y="763594"/>
                </a:lnTo>
                <a:lnTo>
                  <a:pt x="36928" y="808247"/>
                </a:lnTo>
                <a:lnTo>
                  <a:pt x="25829" y="853667"/>
                </a:lnTo>
                <a:lnTo>
                  <a:pt x="16648" y="899808"/>
                </a:lnTo>
                <a:lnTo>
                  <a:pt x="9431" y="946626"/>
                </a:lnTo>
                <a:lnTo>
                  <a:pt x="4221" y="994077"/>
                </a:lnTo>
                <a:lnTo>
                  <a:pt x="1062" y="1042116"/>
                </a:lnTo>
                <a:lnTo>
                  <a:pt x="0" y="1090699"/>
                </a:lnTo>
                <a:lnTo>
                  <a:pt x="1062" y="1139283"/>
                </a:lnTo>
                <a:lnTo>
                  <a:pt x="4221" y="1187322"/>
                </a:lnTo>
                <a:lnTo>
                  <a:pt x="9431" y="1234773"/>
                </a:lnTo>
                <a:lnTo>
                  <a:pt x="16648" y="1281591"/>
                </a:lnTo>
                <a:lnTo>
                  <a:pt x="25829" y="1327732"/>
                </a:lnTo>
                <a:lnTo>
                  <a:pt x="36928" y="1373151"/>
                </a:lnTo>
                <a:lnTo>
                  <a:pt x="49901" y="1417805"/>
                </a:lnTo>
                <a:lnTo>
                  <a:pt x="64704" y="1461648"/>
                </a:lnTo>
                <a:lnTo>
                  <a:pt x="81292" y="1504637"/>
                </a:lnTo>
                <a:lnTo>
                  <a:pt x="99622" y="1546727"/>
                </a:lnTo>
                <a:lnTo>
                  <a:pt x="119649" y="1587874"/>
                </a:lnTo>
                <a:lnTo>
                  <a:pt x="141328" y="1628034"/>
                </a:lnTo>
                <a:lnTo>
                  <a:pt x="164615" y="1667161"/>
                </a:lnTo>
                <a:lnTo>
                  <a:pt x="189466" y="1705213"/>
                </a:lnTo>
                <a:lnTo>
                  <a:pt x="215837" y="1742143"/>
                </a:lnTo>
                <a:lnTo>
                  <a:pt x="243683" y="1777910"/>
                </a:lnTo>
                <a:lnTo>
                  <a:pt x="272960" y="1812466"/>
                </a:lnTo>
                <a:lnTo>
                  <a:pt x="303623" y="1845770"/>
                </a:lnTo>
                <a:lnTo>
                  <a:pt x="335629" y="1877775"/>
                </a:lnTo>
                <a:lnTo>
                  <a:pt x="368932" y="1908439"/>
                </a:lnTo>
                <a:lnTo>
                  <a:pt x="403489" y="1937715"/>
                </a:lnTo>
                <a:lnTo>
                  <a:pt x="439255" y="1965561"/>
                </a:lnTo>
                <a:lnTo>
                  <a:pt x="476186" y="1991932"/>
                </a:lnTo>
                <a:lnTo>
                  <a:pt x="514237" y="2016783"/>
                </a:lnTo>
                <a:lnTo>
                  <a:pt x="553365" y="2040071"/>
                </a:lnTo>
                <a:lnTo>
                  <a:pt x="593524" y="2061750"/>
                </a:lnTo>
                <a:lnTo>
                  <a:pt x="634671" y="2081777"/>
                </a:lnTo>
                <a:lnTo>
                  <a:pt x="676761" y="2100106"/>
                </a:lnTo>
                <a:lnTo>
                  <a:pt x="719750" y="2116695"/>
                </a:lnTo>
                <a:lnTo>
                  <a:pt x="763594" y="2131498"/>
                </a:lnTo>
                <a:lnTo>
                  <a:pt x="808247" y="2144471"/>
                </a:lnTo>
                <a:lnTo>
                  <a:pt x="853667" y="2155570"/>
                </a:lnTo>
                <a:lnTo>
                  <a:pt x="899808" y="2164750"/>
                </a:lnTo>
                <a:lnTo>
                  <a:pt x="946626" y="2171967"/>
                </a:lnTo>
                <a:lnTo>
                  <a:pt x="994077" y="2177178"/>
                </a:lnTo>
                <a:lnTo>
                  <a:pt x="1042116" y="2180336"/>
                </a:lnTo>
                <a:lnTo>
                  <a:pt x="1090699" y="2181399"/>
                </a:lnTo>
                <a:lnTo>
                  <a:pt x="1139284" y="2180336"/>
                </a:lnTo>
                <a:lnTo>
                  <a:pt x="1187324" y="2177178"/>
                </a:lnTo>
                <a:lnTo>
                  <a:pt x="1234775" y="2171968"/>
                </a:lnTo>
                <a:lnTo>
                  <a:pt x="1281594" y="2164750"/>
                </a:lnTo>
                <a:lnTo>
                  <a:pt x="1327735" y="2155570"/>
                </a:lnTo>
                <a:lnTo>
                  <a:pt x="1373155" y="2144472"/>
                </a:lnTo>
                <a:lnTo>
                  <a:pt x="1417809" y="2131499"/>
                </a:lnTo>
                <a:lnTo>
                  <a:pt x="1461652" y="2116696"/>
                </a:lnTo>
                <a:lnTo>
                  <a:pt x="1504641" y="2100108"/>
                </a:lnTo>
                <a:lnTo>
                  <a:pt x="1546732" y="2081778"/>
                </a:lnTo>
                <a:lnTo>
                  <a:pt x="1587879" y="2061752"/>
                </a:lnTo>
                <a:lnTo>
                  <a:pt x="1628038" y="2040073"/>
                </a:lnTo>
                <a:lnTo>
                  <a:pt x="1667166" y="2016786"/>
                </a:lnTo>
                <a:lnTo>
                  <a:pt x="1705217" y="1991935"/>
                </a:lnTo>
                <a:lnTo>
                  <a:pt x="1742148" y="1965565"/>
                </a:lnTo>
                <a:lnTo>
                  <a:pt x="1777914" y="1937719"/>
                </a:lnTo>
                <a:lnTo>
                  <a:pt x="1812471" y="1908442"/>
                </a:lnTo>
                <a:lnTo>
                  <a:pt x="1845774" y="1877779"/>
                </a:lnTo>
                <a:lnTo>
                  <a:pt x="1877779" y="1845774"/>
                </a:lnTo>
                <a:lnTo>
                  <a:pt x="1908442" y="1812471"/>
                </a:lnTo>
                <a:lnTo>
                  <a:pt x="1937719" y="1777914"/>
                </a:lnTo>
                <a:lnTo>
                  <a:pt x="1965565" y="1742148"/>
                </a:lnTo>
                <a:lnTo>
                  <a:pt x="1991935" y="1705217"/>
                </a:lnTo>
                <a:lnTo>
                  <a:pt x="2016786" y="1667166"/>
                </a:lnTo>
                <a:lnTo>
                  <a:pt x="2040073" y="1628038"/>
                </a:lnTo>
                <a:lnTo>
                  <a:pt x="2061752" y="1587879"/>
                </a:lnTo>
                <a:lnTo>
                  <a:pt x="2081778" y="1546732"/>
                </a:lnTo>
                <a:lnTo>
                  <a:pt x="2100108" y="1504641"/>
                </a:lnTo>
                <a:lnTo>
                  <a:pt x="2116696" y="1461652"/>
                </a:lnTo>
                <a:lnTo>
                  <a:pt x="2131499" y="1417809"/>
                </a:lnTo>
                <a:lnTo>
                  <a:pt x="2144472" y="1373155"/>
                </a:lnTo>
                <a:lnTo>
                  <a:pt x="2155570" y="1327735"/>
                </a:lnTo>
                <a:lnTo>
                  <a:pt x="2164750" y="1281594"/>
                </a:lnTo>
                <a:lnTo>
                  <a:pt x="2171968" y="1234775"/>
                </a:lnTo>
                <a:lnTo>
                  <a:pt x="2177178" y="1187324"/>
                </a:lnTo>
                <a:lnTo>
                  <a:pt x="2180336" y="1139284"/>
                </a:lnTo>
                <a:lnTo>
                  <a:pt x="2181399" y="1090699"/>
                </a:lnTo>
                <a:lnTo>
                  <a:pt x="2180336" y="1042116"/>
                </a:lnTo>
                <a:lnTo>
                  <a:pt x="2177178" y="994077"/>
                </a:lnTo>
                <a:lnTo>
                  <a:pt x="2171968" y="946626"/>
                </a:lnTo>
                <a:lnTo>
                  <a:pt x="2164750" y="899808"/>
                </a:lnTo>
                <a:lnTo>
                  <a:pt x="2155570" y="853667"/>
                </a:lnTo>
                <a:lnTo>
                  <a:pt x="2144472" y="808247"/>
                </a:lnTo>
                <a:lnTo>
                  <a:pt x="2131499" y="763594"/>
                </a:lnTo>
                <a:lnTo>
                  <a:pt x="2116696" y="719750"/>
                </a:lnTo>
                <a:lnTo>
                  <a:pt x="2100108" y="676761"/>
                </a:lnTo>
                <a:lnTo>
                  <a:pt x="2081778" y="634671"/>
                </a:lnTo>
                <a:lnTo>
                  <a:pt x="2061752" y="593524"/>
                </a:lnTo>
                <a:lnTo>
                  <a:pt x="2040073" y="553365"/>
                </a:lnTo>
                <a:lnTo>
                  <a:pt x="2016786" y="514237"/>
                </a:lnTo>
                <a:lnTo>
                  <a:pt x="1991935" y="476186"/>
                </a:lnTo>
                <a:lnTo>
                  <a:pt x="1965565" y="439255"/>
                </a:lnTo>
                <a:lnTo>
                  <a:pt x="1937719" y="403489"/>
                </a:lnTo>
                <a:lnTo>
                  <a:pt x="1908442" y="368932"/>
                </a:lnTo>
                <a:lnTo>
                  <a:pt x="1877779" y="335629"/>
                </a:lnTo>
                <a:lnTo>
                  <a:pt x="1845774" y="303623"/>
                </a:lnTo>
                <a:lnTo>
                  <a:pt x="1812471" y="272960"/>
                </a:lnTo>
                <a:lnTo>
                  <a:pt x="1777914" y="243683"/>
                </a:lnTo>
                <a:lnTo>
                  <a:pt x="1742148" y="215837"/>
                </a:lnTo>
                <a:lnTo>
                  <a:pt x="1705217" y="189466"/>
                </a:lnTo>
                <a:lnTo>
                  <a:pt x="1667166" y="164615"/>
                </a:lnTo>
                <a:lnTo>
                  <a:pt x="1628038" y="141328"/>
                </a:lnTo>
                <a:lnTo>
                  <a:pt x="1587879" y="119649"/>
                </a:lnTo>
                <a:lnTo>
                  <a:pt x="1546732" y="99622"/>
                </a:lnTo>
                <a:lnTo>
                  <a:pt x="1504641" y="81292"/>
                </a:lnTo>
                <a:lnTo>
                  <a:pt x="1461652" y="64704"/>
                </a:lnTo>
                <a:lnTo>
                  <a:pt x="1417809" y="49901"/>
                </a:lnTo>
                <a:lnTo>
                  <a:pt x="1373155" y="36928"/>
                </a:lnTo>
                <a:lnTo>
                  <a:pt x="1327735" y="25829"/>
                </a:lnTo>
                <a:lnTo>
                  <a:pt x="1281594" y="16648"/>
                </a:lnTo>
                <a:lnTo>
                  <a:pt x="1234775" y="9431"/>
                </a:lnTo>
                <a:lnTo>
                  <a:pt x="1187324" y="4221"/>
                </a:lnTo>
                <a:lnTo>
                  <a:pt x="1139284" y="1062"/>
                </a:lnTo>
                <a:lnTo>
                  <a:pt x="1090699" y="0"/>
                </a:lnTo>
                <a:close/>
              </a:path>
            </a:pathLst>
          </a:custGeom>
          <a:solidFill>
            <a:srgbClr val="AEAEA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bg object 21"/>
          <p:cNvSpPr/>
          <p:nvPr/>
        </p:nvSpPr>
        <p:spPr>
          <a:xfrm>
            <a:off x="10385282" y="33066"/>
            <a:ext cx="4880610" cy="2121535"/>
          </a:xfrm>
          <a:custGeom>
            <a:avLst/>
            <a:gdLst/>
            <a:ahLst/>
            <a:cxnLst/>
            <a:rect l="l" t="t" r="r" b="b"/>
            <a:pathLst>
              <a:path w="4880609" h="2121535">
                <a:moveTo>
                  <a:pt x="0" y="0"/>
                </a:moveTo>
                <a:lnTo>
                  <a:pt x="5593" y="38457"/>
                </a:lnTo>
                <a:lnTo>
                  <a:pt x="13256" y="84883"/>
                </a:lnTo>
                <a:lnTo>
                  <a:pt x="21781" y="131012"/>
                </a:lnTo>
                <a:lnTo>
                  <a:pt x="31157" y="176837"/>
                </a:lnTo>
                <a:lnTo>
                  <a:pt x="41378" y="222349"/>
                </a:lnTo>
                <a:lnTo>
                  <a:pt x="52434" y="267539"/>
                </a:lnTo>
                <a:lnTo>
                  <a:pt x="64317" y="312398"/>
                </a:lnTo>
                <a:lnTo>
                  <a:pt x="77018" y="356919"/>
                </a:lnTo>
                <a:lnTo>
                  <a:pt x="90528" y="401092"/>
                </a:lnTo>
                <a:lnTo>
                  <a:pt x="104840" y="444909"/>
                </a:lnTo>
                <a:lnTo>
                  <a:pt x="119944" y="488362"/>
                </a:lnTo>
                <a:lnTo>
                  <a:pt x="135832" y="531441"/>
                </a:lnTo>
                <a:lnTo>
                  <a:pt x="152496" y="574139"/>
                </a:lnTo>
                <a:lnTo>
                  <a:pt x="169926" y="616447"/>
                </a:lnTo>
                <a:lnTo>
                  <a:pt x="188114" y="658355"/>
                </a:lnTo>
                <a:lnTo>
                  <a:pt x="207053" y="699857"/>
                </a:lnTo>
                <a:lnTo>
                  <a:pt x="226732" y="740942"/>
                </a:lnTo>
                <a:lnTo>
                  <a:pt x="247144" y="781603"/>
                </a:lnTo>
                <a:lnTo>
                  <a:pt x="268280" y="821831"/>
                </a:lnTo>
                <a:lnTo>
                  <a:pt x="290132" y="861617"/>
                </a:lnTo>
                <a:lnTo>
                  <a:pt x="312690" y="900954"/>
                </a:lnTo>
                <a:lnTo>
                  <a:pt x="335947" y="939831"/>
                </a:lnTo>
                <a:lnTo>
                  <a:pt x="359894" y="978241"/>
                </a:lnTo>
                <a:lnTo>
                  <a:pt x="384521" y="1016176"/>
                </a:lnTo>
                <a:lnTo>
                  <a:pt x="409822" y="1053626"/>
                </a:lnTo>
                <a:lnTo>
                  <a:pt x="435787" y="1090583"/>
                </a:lnTo>
                <a:lnTo>
                  <a:pt x="462407" y="1127038"/>
                </a:lnTo>
                <a:lnTo>
                  <a:pt x="489674" y="1162984"/>
                </a:lnTo>
                <a:lnTo>
                  <a:pt x="517580" y="1198410"/>
                </a:lnTo>
                <a:lnTo>
                  <a:pt x="546115" y="1233310"/>
                </a:lnTo>
                <a:lnTo>
                  <a:pt x="575272" y="1267674"/>
                </a:lnTo>
                <a:lnTo>
                  <a:pt x="605042" y="1301494"/>
                </a:lnTo>
                <a:lnTo>
                  <a:pt x="635416" y="1334760"/>
                </a:lnTo>
                <a:lnTo>
                  <a:pt x="666386" y="1367466"/>
                </a:lnTo>
                <a:lnTo>
                  <a:pt x="697942" y="1399601"/>
                </a:lnTo>
                <a:lnTo>
                  <a:pt x="730077" y="1431158"/>
                </a:lnTo>
                <a:lnTo>
                  <a:pt x="762783" y="1462127"/>
                </a:lnTo>
                <a:lnTo>
                  <a:pt x="796049" y="1492501"/>
                </a:lnTo>
                <a:lnTo>
                  <a:pt x="829869" y="1522271"/>
                </a:lnTo>
                <a:lnTo>
                  <a:pt x="864233" y="1551428"/>
                </a:lnTo>
                <a:lnTo>
                  <a:pt x="899132" y="1579964"/>
                </a:lnTo>
                <a:lnTo>
                  <a:pt x="934559" y="1607870"/>
                </a:lnTo>
                <a:lnTo>
                  <a:pt x="970504" y="1635137"/>
                </a:lnTo>
                <a:lnTo>
                  <a:pt x="1006960" y="1661758"/>
                </a:lnTo>
                <a:lnTo>
                  <a:pt x="1043917" y="1687722"/>
                </a:lnTo>
                <a:lnTo>
                  <a:pt x="1081367" y="1713023"/>
                </a:lnTo>
                <a:lnTo>
                  <a:pt x="1119301" y="1737651"/>
                </a:lnTo>
                <a:lnTo>
                  <a:pt x="1157711" y="1761598"/>
                </a:lnTo>
                <a:lnTo>
                  <a:pt x="1196589" y="1784855"/>
                </a:lnTo>
                <a:lnTo>
                  <a:pt x="1235925" y="1807413"/>
                </a:lnTo>
                <a:lnTo>
                  <a:pt x="1275711" y="1829265"/>
                </a:lnTo>
                <a:lnTo>
                  <a:pt x="1315939" y="1850401"/>
                </a:lnTo>
                <a:lnTo>
                  <a:pt x="1356600" y="1870813"/>
                </a:lnTo>
                <a:lnTo>
                  <a:pt x="1397686" y="1890493"/>
                </a:lnTo>
                <a:lnTo>
                  <a:pt x="1439187" y="1909431"/>
                </a:lnTo>
                <a:lnTo>
                  <a:pt x="1481096" y="1927620"/>
                </a:lnTo>
                <a:lnTo>
                  <a:pt x="1523404" y="1945050"/>
                </a:lnTo>
                <a:lnTo>
                  <a:pt x="1566102" y="1961714"/>
                </a:lnTo>
                <a:lnTo>
                  <a:pt x="1609181" y="1977602"/>
                </a:lnTo>
                <a:lnTo>
                  <a:pt x="1652634" y="1992706"/>
                </a:lnTo>
                <a:lnTo>
                  <a:pt x="1696451" y="2007018"/>
                </a:lnTo>
                <a:lnTo>
                  <a:pt x="1740624" y="2020528"/>
                </a:lnTo>
                <a:lnTo>
                  <a:pt x="1785145" y="2033229"/>
                </a:lnTo>
                <a:lnTo>
                  <a:pt x="1830005" y="2045112"/>
                </a:lnTo>
                <a:lnTo>
                  <a:pt x="1875195" y="2056168"/>
                </a:lnTo>
                <a:lnTo>
                  <a:pt x="1920707" y="2066389"/>
                </a:lnTo>
                <a:lnTo>
                  <a:pt x="1966532" y="2075766"/>
                </a:lnTo>
                <a:lnTo>
                  <a:pt x="2012662" y="2084291"/>
                </a:lnTo>
                <a:lnTo>
                  <a:pt x="2059088" y="2091954"/>
                </a:lnTo>
                <a:lnTo>
                  <a:pt x="2105801" y="2098748"/>
                </a:lnTo>
                <a:lnTo>
                  <a:pt x="2152793" y="2104664"/>
                </a:lnTo>
                <a:lnTo>
                  <a:pt x="2200056" y="2109693"/>
                </a:lnTo>
                <a:lnTo>
                  <a:pt x="2247581" y="2113827"/>
                </a:lnTo>
                <a:lnTo>
                  <a:pt x="2295359" y="2117057"/>
                </a:lnTo>
                <a:lnTo>
                  <a:pt x="2343382" y="2119375"/>
                </a:lnTo>
                <a:lnTo>
                  <a:pt x="2391641" y="2120772"/>
                </a:lnTo>
                <a:lnTo>
                  <a:pt x="2440127" y="2121240"/>
                </a:lnTo>
                <a:lnTo>
                  <a:pt x="2488614" y="2120772"/>
                </a:lnTo>
                <a:lnTo>
                  <a:pt x="2536873" y="2119375"/>
                </a:lnTo>
                <a:lnTo>
                  <a:pt x="2584896" y="2117057"/>
                </a:lnTo>
                <a:lnTo>
                  <a:pt x="2632674" y="2113827"/>
                </a:lnTo>
                <a:lnTo>
                  <a:pt x="2680199" y="2109693"/>
                </a:lnTo>
                <a:lnTo>
                  <a:pt x="2727461" y="2104664"/>
                </a:lnTo>
                <a:lnTo>
                  <a:pt x="2774454" y="2098748"/>
                </a:lnTo>
                <a:lnTo>
                  <a:pt x="2821167" y="2091954"/>
                </a:lnTo>
                <a:lnTo>
                  <a:pt x="2867593" y="2084291"/>
                </a:lnTo>
                <a:lnTo>
                  <a:pt x="2913723" y="2075766"/>
                </a:lnTo>
                <a:lnTo>
                  <a:pt x="2959548" y="2066390"/>
                </a:lnTo>
                <a:lnTo>
                  <a:pt x="3005060" y="2056169"/>
                </a:lnTo>
                <a:lnTo>
                  <a:pt x="3050250" y="2045113"/>
                </a:lnTo>
                <a:lnTo>
                  <a:pt x="3095109" y="2033230"/>
                </a:lnTo>
                <a:lnTo>
                  <a:pt x="3139630" y="2020529"/>
                </a:lnTo>
                <a:lnTo>
                  <a:pt x="3183804" y="2007019"/>
                </a:lnTo>
                <a:lnTo>
                  <a:pt x="3227621" y="1992707"/>
                </a:lnTo>
                <a:lnTo>
                  <a:pt x="3271074" y="1977603"/>
                </a:lnTo>
                <a:lnTo>
                  <a:pt x="3314153" y="1961715"/>
                </a:lnTo>
                <a:lnTo>
                  <a:pt x="3356851" y="1945051"/>
                </a:lnTo>
                <a:lnTo>
                  <a:pt x="3399159" y="1927621"/>
                </a:lnTo>
                <a:lnTo>
                  <a:pt x="3441068" y="1909433"/>
                </a:lnTo>
                <a:lnTo>
                  <a:pt x="3482569" y="1890494"/>
                </a:lnTo>
                <a:lnTo>
                  <a:pt x="3523654" y="1870815"/>
                </a:lnTo>
                <a:lnTo>
                  <a:pt x="3564315" y="1850403"/>
                </a:lnTo>
                <a:lnTo>
                  <a:pt x="3604543" y="1829267"/>
                </a:lnTo>
                <a:lnTo>
                  <a:pt x="3644330" y="1807415"/>
                </a:lnTo>
                <a:lnTo>
                  <a:pt x="3683666" y="1784857"/>
                </a:lnTo>
                <a:lnTo>
                  <a:pt x="3722543" y="1761600"/>
                </a:lnTo>
                <a:lnTo>
                  <a:pt x="3760954" y="1737654"/>
                </a:lnTo>
                <a:lnTo>
                  <a:pt x="3798888" y="1713026"/>
                </a:lnTo>
                <a:lnTo>
                  <a:pt x="3836338" y="1687725"/>
                </a:lnTo>
                <a:lnTo>
                  <a:pt x="3873295" y="1661760"/>
                </a:lnTo>
                <a:lnTo>
                  <a:pt x="3909750" y="1635140"/>
                </a:lnTo>
                <a:lnTo>
                  <a:pt x="3945696" y="1607873"/>
                </a:lnTo>
                <a:lnTo>
                  <a:pt x="3981123" y="1579967"/>
                </a:lnTo>
                <a:lnTo>
                  <a:pt x="4016022" y="1551432"/>
                </a:lnTo>
                <a:lnTo>
                  <a:pt x="4050386" y="1522275"/>
                </a:lnTo>
                <a:lnTo>
                  <a:pt x="4084205" y="1492505"/>
                </a:lnTo>
                <a:lnTo>
                  <a:pt x="4117472" y="1462131"/>
                </a:lnTo>
                <a:lnTo>
                  <a:pt x="4150177" y="1431162"/>
                </a:lnTo>
                <a:lnTo>
                  <a:pt x="4182313" y="1399605"/>
                </a:lnTo>
                <a:lnTo>
                  <a:pt x="4213869" y="1367470"/>
                </a:lnTo>
                <a:lnTo>
                  <a:pt x="4244839" y="1334764"/>
                </a:lnTo>
                <a:lnTo>
                  <a:pt x="4275213" y="1301498"/>
                </a:lnTo>
                <a:lnTo>
                  <a:pt x="4304982" y="1267678"/>
                </a:lnTo>
                <a:lnTo>
                  <a:pt x="4334139" y="1233314"/>
                </a:lnTo>
                <a:lnTo>
                  <a:pt x="4362675" y="1198415"/>
                </a:lnTo>
                <a:lnTo>
                  <a:pt x="4390581" y="1162988"/>
                </a:lnTo>
                <a:lnTo>
                  <a:pt x="4417848" y="1127043"/>
                </a:lnTo>
                <a:lnTo>
                  <a:pt x="4444468" y="1090587"/>
                </a:lnTo>
                <a:lnTo>
                  <a:pt x="4470433" y="1053630"/>
                </a:lnTo>
                <a:lnTo>
                  <a:pt x="4495733" y="1016180"/>
                </a:lnTo>
                <a:lnTo>
                  <a:pt x="4520361" y="978246"/>
                </a:lnTo>
                <a:lnTo>
                  <a:pt x="4544308" y="939836"/>
                </a:lnTo>
                <a:lnTo>
                  <a:pt x="4567565" y="900958"/>
                </a:lnTo>
                <a:lnTo>
                  <a:pt x="4590123" y="861622"/>
                </a:lnTo>
                <a:lnTo>
                  <a:pt x="4611975" y="821836"/>
                </a:lnTo>
                <a:lnTo>
                  <a:pt x="4633111" y="781608"/>
                </a:lnTo>
                <a:lnTo>
                  <a:pt x="4653523" y="740947"/>
                </a:lnTo>
                <a:lnTo>
                  <a:pt x="4673202" y="699861"/>
                </a:lnTo>
                <a:lnTo>
                  <a:pt x="4692140" y="658360"/>
                </a:lnTo>
                <a:lnTo>
                  <a:pt x="4710329" y="616451"/>
                </a:lnTo>
                <a:lnTo>
                  <a:pt x="4727759" y="574143"/>
                </a:lnTo>
                <a:lnTo>
                  <a:pt x="4744423" y="531446"/>
                </a:lnTo>
                <a:lnTo>
                  <a:pt x="4760311" y="488366"/>
                </a:lnTo>
                <a:lnTo>
                  <a:pt x="4775415" y="444913"/>
                </a:lnTo>
                <a:lnTo>
                  <a:pt x="4789726" y="401096"/>
                </a:lnTo>
                <a:lnTo>
                  <a:pt x="4803237" y="356923"/>
                </a:lnTo>
                <a:lnTo>
                  <a:pt x="4815938" y="312402"/>
                </a:lnTo>
                <a:lnTo>
                  <a:pt x="4827821" y="267542"/>
                </a:lnTo>
                <a:lnTo>
                  <a:pt x="4838877" y="222352"/>
                </a:lnTo>
                <a:lnTo>
                  <a:pt x="4849097" y="176840"/>
                </a:lnTo>
                <a:lnTo>
                  <a:pt x="4858474" y="131015"/>
                </a:lnTo>
                <a:lnTo>
                  <a:pt x="4866999" y="84885"/>
                </a:lnTo>
                <a:lnTo>
                  <a:pt x="4874662" y="38460"/>
                </a:lnTo>
                <a:lnTo>
                  <a:pt x="4880256" y="0"/>
                </a:lnTo>
              </a:path>
            </a:pathLst>
          </a:custGeom>
          <a:ln w="58710">
            <a:solidFill>
              <a:srgbClr val="F2F2F2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682890" y="3439422"/>
            <a:ext cx="16738319" cy="3030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AF4423-0020-4A63-A13B-975F4007CF9E}" type="datetime1">
              <a:rPr lang="en-US" smtClean="0"/>
              <a:t>6/23/2026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276999"/>
          </a:xfrm>
        </p:spPr>
        <p:txBody>
          <a:bodyPr lIns="0" tIns="0" rIns="0" bIns="0"/>
          <a:lstStyle>
            <a:lvl1pPr algn="r">
              <a:defRPr b="1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95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B547A-3529-4E68-9F0F-84B55F693527}" type="datetime1">
              <a:rPr lang="en-US" smtClean="0"/>
              <a:t>6/23/2026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276999"/>
          </a:xfrm>
        </p:spPr>
        <p:txBody>
          <a:bodyPr lIns="0" tIns="0" rIns="0" bIns="0"/>
          <a:lstStyle>
            <a:lvl1pPr algn="r">
              <a:defRPr b="1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95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360534" y="3068700"/>
            <a:ext cx="8973185" cy="72815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24731-66F2-4B39-860B-EDA84D04DF08}" type="datetime1">
              <a:rPr lang="en-US" smtClean="0"/>
              <a:t>6/23/2026</a:t>
            </a:fld>
            <a:endParaRPr lang="en-US" dirty="0"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3B1E151E-F1C2-DF0C-80DF-2A192B3C2B1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276999"/>
          </a:xfrm>
        </p:spPr>
        <p:txBody>
          <a:bodyPr lIns="0" tIns="0" rIns="0" bIns="0"/>
          <a:lstStyle>
            <a:lvl1pPr algn="r">
              <a:defRPr b="1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95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B282E-9C21-47CC-B7AB-302350C9D7A5}" type="datetime1">
              <a:rPr lang="en-US" smtClean="0"/>
              <a:t>6/23/2026</a:t>
            </a:fld>
            <a:endParaRPr lang="en-US" dirty="0"/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1890010A-E388-A646-9E93-5ED264FBFDD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276999"/>
          </a:xfrm>
        </p:spPr>
        <p:txBody>
          <a:bodyPr lIns="0" tIns="0" rIns="0" bIns="0"/>
          <a:lstStyle>
            <a:lvl1pPr algn="r">
              <a:defRPr b="1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3">
            <a:extLst>
              <a:ext uri="{FF2B5EF4-FFF2-40B4-BE49-F238E27FC236}">
                <a16:creationId xmlns:a16="http://schemas.microsoft.com/office/drawing/2014/main" id="{92832CD7-C597-C96F-AEAE-1E4D4BC99E1E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4">
            <a:extLst>
              <a:ext uri="{FF2B5EF4-FFF2-40B4-BE49-F238E27FC236}">
                <a16:creationId xmlns:a16="http://schemas.microsoft.com/office/drawing/2014/main" id="{D5D61BBF-5F76-3C8A-E4E3-955287D1EF2B}"/>
              </a:ext>
            </a:extLst>
          </p:cNvPr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2E4F7-270E-42E9-AC6A-F24120F05258}" type="datetime1">
              <a:rPr lang="en-US" smtClean="0"/>
              <a:t>6/23/2026</a:t>
            </a:fld>
            <a:endParaRPr lang="en-US" dirty="0"/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9B175BE5-68B0-92CC-FE2E-F792022A3EC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276999"/>
          </a:xfrm>
        </p:spPr>
        <p:txBody>
          <a:bodyPr lIns="0" tIns="0" rIns="0" bIns="0"/>
          <a:lstStyle>
            <a:lvl1pPr algn="r">
              <a:defRPr b="1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and Content">
  <p:cSld name="10_Title and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>
            <a:spLocks noGrp="1"/>
          </p:cNvSpPr>
          <p:nvPr>
            <p:ph type="title"/>
          </p:nvPr>
        </p:nvSpPr>
        <p:spPr>
          <a:xfrm>
            <a:off x="7928663" y="1648237"/>
            <a:ext cx="4246778" cy="914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  <a:defRPr sz="5936" b="0" i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dt" idx="10"/>
          </p:nvPr>
        </p:nvSpPr>
        <p:spPr>
          <a:xfrm>
            <a:off x="7790339" y="10644651"/>
            <a:ext cx="452342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0" name="Google Shape;30;p17"/>
          <p:cNvSpPr txBox="1">
            <a:spLocks noGrp="1"/>
          </p:cNvSpPr>
          <p:nvPr>
            <p:ph type="sldNum" idx="12"/>
          </p:nvPr>
        </p:nvSpPr>
        <p:spPr>
          <a:xfrm>
            <a:off x="14198520" y="10656258"/>
            <a:ext cx="4523423" cy="253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649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lvl="1" indent="0" algn="r">
              <a:spcBef>
                <a:spcPts val="0"/>
              </a:spcBef>
              <a:buNone/>
              <a:defRPr sz="1649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lvl="2" indent="0" algn="r">
              <a:spcBef>
                <a:spcPts val="0"/>
              </a:spcBef>
              <a:buNone/>
              <a:defRPr sz="1649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lvl="3" indent="0" algn="r">
              <a:spcBef>
                <a:spcPts val="0"/>
              </a:spcBef>
              <a:buNone/>
              <a:defRPr sz="1649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lvl="4" indent="0" algn="r">
              <a:spcBef>
                <a:spcPts val="0"/>
              </a:spcBef>
              <a:buNone/>
              <a:defRPr sz="1649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lvl="5" indent="0" algn="r">
              <a:spcBef>
                <a:spcPts val="0"/>
              </a:spcBef>
              <a:buNone/>
              <a:defRPr sz="1649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lvl="6" indent="0" algn="r">
              <a:spcBef>
                <a:spcPts val="0"/>
              </a:spcBef>
              <a:buNone/>
              <a:defRPr sz="1649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lvl="7" indent="0" algn="r">
              <a:spcBef>
                <a:spcPts val="0"/>
              </a:spcBef>
              <a:buNone/>
              <a:defRPr sz="1649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lvl="8" indent="0" algn="r">
              <a:spcBef>
                <a:spcPts val="0"/>
              </a:spcBef>
              <a:buNone/>
              <a:defRPr sz="1649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1" name="Google Shape;31;p17"/>
          <p:cNvSpPr txBox="1">
            <a:spLocks noGrp="1"/>
          </p:cNvSpPr>
          <p:nvPr>
            <p:ph type="body" idx="1"/>
          </p:nvPr>
        </p:nvSpPr>
        <p:spPr>
          <a:xfrm>
            <a:off x="1382157" y="4221818"/>
            <a:ext cx="17339786" cy="433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753923" lvl="0" indent="-523558" algn="l">
              <a:lnSpc>
                <a:spcPct val="100000"/>
              </a:lnSpc>
              <a:spcBef>
                <a:spcPts val="495"/>
              </a:spcBef>
              <a:spcAft>
                <a:spcPts val="0"/>
              </a:spcAft>
              <a:buSzPts val="1400"/>
              <a:buChar char="•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1507846" lvl="1" indent="-523558" algn="l">
              <a:lnSpc>
                <a:spcPct val="100000"/>
              </a:lnSpc>
              <a:spcBef>
                <a:spcPts val="495"/>
              </a:spcBef>
              <a:spcAft>
                <a:spcPts val="0"/>
              </a:spcAft>
              <a:buSzPts val="1400"/>
              <a:buChar char="–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2261768" lvl="2" indent="-501566" algn="l">
              <a:lnSpc>
                <a:spcPct val="100000"/>
              </a:lnSpc>
              <a:spcBef>
                <a:spcPts val="495"/>
              </a:spcBef>
              <a:spcAft>
                <a:spcPts val="0"/>
              </a:spcAft>
              <a:buSzPts val="1190"/>
              <a:buChar char="▪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3015691" lvl="3" indent="-523558" algn="l">
              <a:lnSpc>
                <a:spcPct val="100000"/>
              </a:lnSpc>
              <a:spcBef>
                <a:spcPts val="495"/>
              </a:spcBef>
              <a:spcAft>
                <a:spcPts val="0"/>
              </a:spcAft>
              <a:buSzPts val="1400"/>
              <a:buChar char="–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3769614" lvl="4" indent="-523558" algn="l">
              <a:lnSpc>
                <a:spcPct val="100000"/>
              </a:lnSpc>
              <a:spcBef>
                <a:spcPts val="495"/>
              </a:spcBef>
              <a:spcAft>
                <a:spcPts val="0"/>
              </a:spcAft>
              <a:buSzPts val="1400"/>
              <a:buChar char="•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4523537" lvl="5" indent="-565442" algn="l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5277460" lvl="6" indent="-565442" algn="l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6031382" lvl="7" indent="-565442" algn="l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785305" lvl="8" indent="-565442" algn="l">
              <a:lnSpc>
                <a:spcPct val="90000"/>
              </a:lnSpc>
              <a:spcBef>
                <a:spcPts val="82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ftr" idx="11"/>
          </p:nvPr>
        </p:nvSpPr>
        <p:spPr>
          <a:xfrm>
            <a:off x="1382157" y="10644651"/>
            <a:ext cx="633810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Garamond"/>
              <a:buNone/>
              <a:defRPr b="0" i="0"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90822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54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58388" y="1674602"/>
            <a:ext cx="10387323" cy="1089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95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73601" y="3856364"/>
            <a:ext cx="14557375" cy="59778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E8F691-327B-4B50-98E8-BA216C5EB10C}" type="datetime1">
              <a:rPr lang="en-US" smtClean="0"/>
              <a:t>6/23/2026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6D0EBCEA-31B8-EA3D-8E7C-7D9BD8B50E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6589884"/>
              </p:ext>
            </p:extLst>
          </p:nvPr>
        </p:nvGraphicFramePr>
        <p:xfrm>
          <a:off x="-10362" y="896"/>
          <a:ext cx="20152645" cy="113084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4380640" imgH="13714200" progId="">
                  <p:embed/>
                </p:oleObj>
              </mc:Choice>
              <mc:Fallback>
                <p:oleObj r:id="rId2" imgW="24380640" imgH="13714200" progId="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6D0EBCEA-31B8-EA3D-8E7C-7D9BD8B50E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10362" y="896"/>
                        <a:ext cx="20152645" cy="113084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bject 2"/>
          <p:cNvSpPr txBox="1"/>
          <p:nvPr/>
        </p:nvSpPr>
        <p:spPr>
          <a:xfrm>
            <a:off x="0" y="861547"/>
            <a:ext cx="20104100" cy="777136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R="96520" algn="ctr">
              <a:lnSpc>
                <a:spcPct val="100000"/>
              </a:lnSpc>
              <a:spcBef>
                <a:spcPts val="780"/>
              </a:spcBef>
              <a:tabLst>
                <a:tab pos="2019300" algn="l"/>
              </a:tabLst>
            </a:pPr>
            <a:r>
              <a:rPr lang="pt-BR" sz="4400" b="1" spc="470" dirty="0">
                <a:solidFill>
                  <a:srgbClr val="FFFFFF"/>
                </a:solidFill>
                <a:latin typeface="Century Gothic" panose="020B0502020202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</a:t>
            </a:r>
            <a:r>
              <a:rPr lang="pt-BR" sz="4400" b="1" spc="114" dirty="0">
                <a:solidFill>
                  <a:srgbClr val="FFFFFF"/>
                </a:solidFill>
                <a:latin typeface="Century Gothic" panose="020B0502020202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</a:t>
            </a:r>
            <a:r>
              <a:rPr lang="pt-BR" sz="4400" b="1" spc="220" dirty="0">
                <a:solidFill>
                  <a:srgbClr val="FFFFFF"/>
                </a:solidFill>
                <a:latin typeface="Century Gothic" panose="020B0502020202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</a:t>
            </a:r>
            <a:r>
              <a:rPr lang="pt-BR" sz="4400" b="1" spc="-254" dirty="0">
                <a:solidFill>
                  <a:srgbClr val="FFFFFF"/>
                </a:solidFill>
                <a:latin typeface="Century Gothic" panose="020B0502020202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</a:t>
            </a:r>
            <a:r>
              <a:rPr lang="pt-BR" sz="4400" b="1" spc="114" dirty="0">
                <a:solidFill>
                  <a:srgbClr val="FFFFFF"/>
                </a:solidFill>
                <a:latin typeface="Century Gothic" panose="020B0502020202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</a:t>
            </a:r>
            <a:r>
              <a:rPr lang="pt-BR" sz="4400" b="1" spc="220" dirty="0">
                <a:solidFill>
                  <a:srgbClr val="FFFFFF"/>
                </a:solidFill>
                <a:latin typeface="Century Gothic" panose="020B0502020202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 INTEGRATION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0" y="1829278"/>
            <a:ext cx="20104100" cy="93936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  <a:tabLst>
                <a:tab pos="3054985" algn="l"/>
                <a:tab pos="7388859" algn="l"/>
              </a:tabLst>
            </a:pPr>
            <a:r>
              <a:rPr lang="en-US" sz="6000" b="1" dirty="0">
                <a:solidFill>
                  <a:srgbClr val="FFFFFF"/>
                </a:solidFill>
                <a:latin typeface="Century Gothic" panose="020B0502020202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HUMAN RESOURCES KICKOFF MEETING</a:t>
            </a:r>
            <a:endParaRPr lang="en-US" sz="6000" dirty="0">
              <a:latin typeface="Century Gothic" panose="020B0502020202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B2A46E4-EBE7-78A8-A642-5E0D5A19110C}"/>
              </a:ext>
            </a:extLst>
          </p:cNvPr>
          <p:cNvSpPr/>
          <p:nvPr/>
        </p:nvSpPr>
        <p:spPr>
          <a:xfrm>
            <a:off x="19653250" y="3857077"/>
            <a:ext cx="451344" cy="902338"/>
          </a:xfrm>
          <a:custGeom>
            <a:avLst/>
            <a:gdLst/>
            <a:ahLst/>
            <a:cxnLst/>
            <a:rect l="l" t="t" r="r" b="b"/>
            <a:pathLst>
              <a:path w="819150" h="1637664">
                <a:moveTo>
                  <a:pt x="818655" y="0"/>
                </a:moveTo>
                <a:lnTo>
                  <a:pt x="770553" y="1389"/>
                </a:lnTo>
                <a:lnTo>
                  <a:pt x="723182" y="5507"/>
                </a:lnTo>
                <a:lnTo>
                  <a:pt x="676621" y="12277"/>
                </a:lnTo>
                <a:lnTo>
                  <a:pt x="630944" y="21621"/>
                </a:lnTo>
                <a:lnTo>
                  <a:pt x="586230" y="33463"/>
                </a:lnTo>
                <a:lnTo>
                  <a:pt x="542556" y="47726"/>
                </a:lnTo>
                <a:lnTo>
                  <a:pt x="499997" y="64333"/>
                </a:lnTo>
                <a:lnTo>
                  <a:pt x="458630" y="83209"/>
                </a:lnTo>
                <a:lnTo>
                  <a:pt x="418533" y="104274"/>
                </a:lnTo>
                <a:lnTo>
                  <a:pt x="379783" y="127454"/>
                </a:lnTo>
                <a:lnTo>
                  <a:pt x="342455" y="152672"/>
                </a:lnTo>
                <a:lnTo>
                  <a:pt x="306627" y="179849"/>
                </a:lnTo>
                <a:lnTo>
                  <a:pt x="272376" y="208911"/>
                </a:lnTo>
                <a:lnTo>
                  <a:pt x="239778" y="239779"/>
                </a:lnTo>
                <a:lnTo>
                  <a:pt x="208910" y="272377"/>
                </a:lnTo>
                <a:lnTo>
                  <a:pt x="179848" y="306629"/>
                </a:lnTo>
                <a:lnTo>
                  <a:pt x="152671" y="342457"/>
                </a:lnTo>
                <a:lnTo>
                  <a:pt x="127454" y="379786"/>
                </a:lnTo>
                <a:lnTo>
                  <a:pt x="104274" y="418537"/>
                </a:lnTo>
                <a:lnTo>
                  <a:pt x="83208" y="458634"/>
                </a:lnTo>
                <a:lnTo>
                  <a:pt x="64333" y="500001"/>
                </a:lnTo>
                <a:lnTo>
                  <a:pt x="47726" y="542561"/>
                </a:lnTo>
                <a:lnTo>
                  <a:pt x="33463" y="586236"/>
                </a:lnTo>
                <a:lnTo>
                  <a:pt x="21621" y="630951"/>
                </a:lnTo>
                <a:lnTo>
                  <a:pt x="12277" y="676628"/>
                </a:lnTo>
                <a:lnTo>
                  <a:pt x="5507" y="723191"/>
                </a:lnTo>
                <a:lnTo>
                  <a:pt x="1389" y="770562"/>
                </a:lnTo>
                <a:lnTo>
                  <a:pt x="0" y="818666"/>
                </a:lnTo>
                <a:lnTo>
                  <a:pt x="1389" y="866768"/>
                </a:lnTo>
                <a:lnTo>
                  <a:pt x="5507" y="914139"/>
                </a:lnTo>
                <a:lnTo>
                  <a:pt x="12277" y="960700"/>
                </a:lnTo>
                <a:lnTo>
                  <a:pt x="21621" y="1006376"/>
                </a:lnTo>
                <a:lnTo>
                  <a:pt x="33463" y="1051090"/>
                </a:lnTo>
                <a:lnTo>
                  <a:pt x="47726" y="1094765"/>
                </a:lnTo>
                <a:lnTo>
                  <a:pt x="64333" y="1137324"/>
                </a:lnTo>
                <a:lnTo>
                  <a:pt x="83208" y="1178690"/>
                </a:lnTo>
                <a:lnTo>
                  <a:pt x="104274" y="1218787"/>
                </a:lnTo>
                <a:lnTo>
                  <a:pt x="127454" y="1257538"/>
                </a:lnTo>
                <a:lnTo>
                  <a:pt x="152671" y="1294866"/>
                </a:lnTo>
                <a:lnTo>
                  <a:pt x="179848" y="1330694"/>
                </a:lnTo>
                <a:lnTo>
                  <a:pt x="208910" y="1364945"/>
                </a:lnTo>
                <a:lnTo>
                  <a:pt x="239778" y="1397543"/>
                </a:lnTo>
                <a:lnTo>
                  <a:pt x="272376" y="1428411"/>
                </a:lnTo>
                <a:lnTo>
                  <a:pt x="306627" y="1457472"/>
                </a:lnTo>
                <a:lnTo>
                  <a:pt x="342455" y="1484650"/>
                </a:lnTo>
                <a:lnTo>
                  <a:pt x="379783" y="1509867"/>
                </a:lnTo>
                <a:lnTo>
                  <a:pt x="418533" y="1533047"/>
                </a:lnTo>
                <a:lnTo>
                  <a:pt x="458630" y="1554113"/>
                </a:lnTo>
                <a:lnTo>
                  <a:pt x="499997" y="1572988"/>
                </a:lnTo>
                <a:lnTo>
                  <a:pt x="542556" y="1589595"/>
                </a:lnTo>
                <a:lnTo>
                  <a:pt x="586230" y="1603858"/>
                </a:lnTo>
                <a:lnTo>
                  <a:pt x="630944" y="1615700"/>
                </a:lnTo>
                <a:lnTo>
                  <a:pt x="676621" y="1625044"/>
                </a:lnTo>
                <a:lnTo>
                  <a:pt x="723182" y="1631814"/>
                </a:lnTo>
                <a:lnTo>
                  <a:pt x="770553" y="1635932"/>
                </a:lnTo>
                <a:lnTo>
                  <a:pt x="818655" y="1637321"/>
                </a:lnTo>
                <a:lnTo>
                  <a:pt x="818655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BDBCD504-48EB-6167-C5FB-915A6EE0121A}"/>
              </a:ext>
            </a:extLst>
          </p:cNvPr>
          <p:cNvSpPr/>
          <p:nvPr/>
        </p:nvSpPr>
        <p:spPr>
          <a:xfrm>
            <a:off x="19653250" y="4955554"/>
            <a:ext cx="451344" cy="902338"/>
          </a:xfrm>
          <a:custGeom>
            <a:avLst/>
            <a:gdLst/>
            <a:ahLst/>
            <a:cxnLst/>
            <a:rect l="l" t="t" r="r" b="b"/>
            <a:pathLst>
              <a:path w="819150" h="1637664">
                <a:moveTo>
                  <a:pt x="818655" y="0"/>
                </a:moveTo>
                <a:lnTo>
                  <a:pt x="770553" y="1389"/>
                </a:lnTo>
                <a:lnTo>
                  <a:pt x="723182" y="5507"/>
                </a:lnTo>
                <a:lnTo>
                  <a:pt x="676621" y="12277"/>
                </a:lnTo>
                <a:lnTo>
                  <a:pt x="630944" y="21621"/>
                </a:lnTo>
                <a:lnTo>
                  <a:pt x="586230" y="33463"/>
                </a:lnTo>
                <a:lnTo>
                  <a:pt x="542556" y="47726"/>
                </a:lnTo>
                <a:lnTo>
                  <a:pt x="499997" y="64333"/>
                </a:lnTo>
                <a:lnTo>
                  <a:pt x="458630" y="83208"/>
                </a:lnTo>
                <a:lnTo>
                  <a:pt x="418533" y="104274"/>
                </a:lnTo>
                <a:lnTo>
                  <a:pt x="379783" y="127454"/>
                </a:lnTo>
                <a:lnTo>
                  <a:pt x="342455" y="152671"/>
                </a:lnTo>
                <a:lnTo>
                  <a:pt x="306627" y="179848"/>
                </a:lnTo>
                <a:lnTo>
                  <a:pt x="272376" y="208910"/>
                </a:lnTo>
                <a:lnTo>
                  <a:pt x="239778" y="239778"/>
                </a:lnTo>
                <a:lnTo>
                  <a:pt x="208910" y="272376"/>
                </a:lnTo>
                <a:lnTo>
                  <a:pt x="179848" y="306627"/>
                </a:lnTo>
                <a:lnTo>
                  <a:pt x="152671" y="342455"/>
                </a:lnTo>
                <a:lnTo>
                  <a:pt x="127454" y="379783"/>
                </a:lnTo>
                <a:lnTo>
                  <a:pt x="104274" y="418533"/>
                </a:lnTo>
                <a:lnTo>
                  <a:pt x="83208" y="458630"/>
                </a:lnTo>
                <a:lnTo>
                  <a:pt x="64333" y="499997"/>
                </a:lnTo>
                <a:lnTo>
                  <a:pt x="47726" y="542556"/>
                </a:lnTo>
                <a:lnTo>
                  <a:pt x="33463" y="586230"/>
                </a:lnTo>
                <a:lnTo>
                  <a:pt x="21621" y="630944"/>
                </a:lnTo>
                <a:lnTo>
                  <a:pt x="12277" y="676621"/>
                </a:lnTo>
                <a:lnTo>
                  <a:pt x="5507" y="723182"/>
                </a:lnTo>
                <a:lnTo>
                  <a:pt x="1389" y="770553"/>
                </a:lnTo>
                <a:lnTo>
                  <a:pt x="0" y="818655"/>
                </a:lnTo>
                <a:lnTo>
                  <a:pt x="1389" y="866758"/>
                </a:lnTo>
                <a:lnTo>
                  <a:pt x="5507" y="914128"/>
                </a:lnTo>
                <a:lnTo>
                  <a:pt x="12277" y="960690"/>
                </a:lnTo>
                <a:lnTo>
                  <a:pt x="21621" y="1006366"/>
                </a:lnTo>
                <a:lnTo>
                  <a:pt x="33463" y="1051080"/>
                </a:lnTo>
                <a:lnTo>
                  <a:pt x="47726" y="1094755"/>
                </a:lnTo>
                <a:lnTo>
                  <a:pt x="64333" y="1137314"/>
                </a:lnTo>
                <a:lnTo>
                  <a:pt x="83208" y="1178680"/>
                </a:lnTo>
                <a:lnTo>
                  <a:pt x="104274" y="1218777"/>
                </a:lnTo>
                <a:lnTo>
                  <a:pt x="127454" y="1257528"/>
                </a:lnTo>
                <a:lnTo>
                  <a:pt x="152671" y="1294855"/>
                </a:lnTo>
                <a:lnTo>
                  <a:pt x="179848" y="1330683"/>
                </a:lnTo>
                <a:lnTo>
                  <a:pt x="208910" y="1364935"/>
                </a:lnTo>
                <a:lnTo>
                  <a:pt x="239778" y="1397533"/>
                </a:lnTo>
                <a:lnTo>
                  <a:pt x="272376" y="1428401"/>
                </a:lnTo>
                <a:lnTo>
                  <a:pt x="306627" y="1457462"/>
                </a:lnTo>
                <a:lnTo>
                  <a:pt x="342455" y="1484639"/>
                </a:lnTo>
                <a:lnTo>
                  <a:pt x="379783" y="1509856"/>
                </a:lnTo>
                <a:lnTo>
                  <a:pt x="418533" y="1533036"/>
                </a:lnTo>
                <a:lnTo>
                  <a:pt x="458630" y="1554102"/>
                </a:lnTo>
                <a:lnTo>
                  <a:pt x="499997" y="1572977"/>
                </a:lnTo>
                <a:lnTo>
                  <a:pt x="542556" y="1589585"/>
                </a:lnTo>
                <a:lnTo>
                  <a:pt x="586230" y="1603848"/>
                </a:lnTo>
                <a:lnTo>
                  <a:pt x="630944" y="1615690"/>
                </a:lnTo>
                <a:lnTo>
                  <a:pt x="676621" y="1625034"/>
                </a:lnTo>
                <a:lnTo>
                  <a:pt x="723182" y="1631803"/>
                </a:lnTo>
                <a:lnTo>
                  <a:pt x="770553" y="1635921"/>
                </a:lnTo>
                <a:lnTo>
                  <a:pt x="818655" y="1637311"/>
                </a:lnTo>
                <a:lnTo>
                  <a:pt x="818655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3D3BE992-16E8-6A5C-9447-0FA9CD74ABA5}"/>
              </a:ext>
            </a:extLst>
          </p:cNvPr>
          <p:cNvSpPr/>
          <p:nvPr/>
        </p:nvSpPr>
        <p:spPr>
          <a:xfrm>
            <a:off x="19653250" y="6054031"/>
            <a:ext cx="451344" cy="902338"/>
          </a:xfrm>
          <a:custGeom>
            <a:avLst/>
            <a:gdLst/>
            <a:ahLst/>
            <a:cxnLst/>
            <a:rect l="l" t="t" r="r" b="b"/>
            <a:pathLst>
              <a:path w="819150" h="1637665">
                <a:moveTo>
                  <a:pt x="818655" y="0"/>
                </a:moveTo>
                <a:lnTo>
                  <a:pt x="770553" y="1389"/>
                </a:lnTo>
                <a:lnTo>
                  <a:pt x="723182" y="5507"/>
                </a:lnTo>
                <a:lnTo>
                  <a:pt x="676621" y="12277"/>
                </a:lnTo>
                <a:lnTo>
                  <a:pt x="630944" y="21621"/>
                </a:lnTo>
                <a:lnTo>
                  <a:pt x="586230" y="33463"/>
                </a:lnTo>
                <a:lnTo>
                  <a:pt x="542556" y="47726"/>
                </a:lnTo>
                <a:lnTo>
                  <a:pt x="499997" y="64333"/>
                </a:lnTo>
                <a:lnTo>
                  <a:pt x="458630" y="83208"/>
                </a:lnTo>
                <a:lnTo>
                  <a:pt x="418533" y="104274"/>
                </a:lnTo>
                <a:lnTo>
                  <a:pt x="379783" y="127454"/>
                </a:lnTo>
                <a:lnTo>
                  <a:pt x="342455" y="152671"/>
                </a:lnTo>
                <a:lnTo>
                  <a:pt x="306627" y="179848"/>
                </a:lnTo>
                <a:lnTo>
                  <a:pt x="272376" y="208910"/>
                </a:lnTo>
                <a:lnTo>
                  <a:pt x="239778" y="239778"/>
                </a:lnTo>
                <a:lnTo>
                  <a:pt x="208910" y="272376"/>
                </a:lnTo>
                <a:lnTo>
                  <a:pt x="179848" y="306627"/>
                </a:lnTo>
                <a:lnTo>
                  <a:pt x="152671" y="342455"/>
                </a:lnTo>
                <a:lnTo>
                  <a:pt x="127454" y="379783"/>
                </a:lnTo>
                <a:lnTo>
                  <a:pt x="104274" y="418533"/>
                </a:lnTo>
                <a:lnTo>
                  <a:pt x="83208" y="458630"/>
                </a:lnTo>
                <a:lnTo>
                  <a:pt x="64333" y="499997"/>
                </a:lnTo>
                <a:lnTo>
                  <a:pt x="47726" y="542556"/>
                </a:lnTo>
                <a:lnTo>
                  <a:pt x="33463" y="586230"/>
                </a:lnTo>
                <a:lnTo>
                  <a:pt x="21621" y="630944"/>
                </a:lnTo>
                <a:lnTo>
                  <a:pt x="12277" y="676621"/>
                </a:lnTo>
                <a:lnTo>
                  <a:pt x="5507" y="723182"/>
                </a:lnTo>
                <a:lnTo>
                  <a:pt x="1389" y="770553"/>
                </a:lnTo>
                <a:lnTo>
                  <a:pt x="0" y="818655"/>
                </a:lnTo>
                <a:lnTo>
                  <a:pt x="1389" y="866759"/>
                </a:lnTo>
                <a:lnTo>
                  <a:pt x="5507" y="914130"/>
                </a:lnTo>
                <a:lnTo>
                  <a:pt x="12277" y="960693"/>
                </a:lnTo>
                <a:lnTo>
                  <a:pt x="21621" y="1006370"/>
                </a:lnTo>
                <a:lnTo>
                  <a:pt x="33463" y="1051085"/>
                </a:lnTo>
                <a:lnTo>
                  <a:pt x="47726" y="1094760"/>
                </a:lnTo>
                <a:lnTo>
                  <a:pt x="64333" y="1137320"/>
                </a:lnTo>
                <a:lnTo>
                  <a:pt x="83208" y="1178687"/>
                </a:lnTo>
                <a:lnTo>
                  <a:pt x="104274" y="1218784"/>
                </a:lnTo>
                <a:lnTo>
                  <a:pt x="127454" y="1257535"/>
                </a:lnTo>
                <a:lnTo>
                  <a:pt x="152671" y="1294863"/>
                </a:lnTo>
                <a:lnTo>
                  <a:pt x="179848" y="1330692"/>
                </a:lnTo>
                <a:lnTo>
                  <a:pt x="208910" y="1364944"/>
                </a:lnTo>
                <a:lnTo>
                  <a:pt x="239778" y="1397542"/>
                </a:lnTo>
                <a:lnTo>
                  <a:pt x="272376" y="1428410"/>
                </a:lnTo>
                <a:lnTo>
                  <a:pt x="306627" y="1457472"/>
                </a:lnTo>
                <a:lnTo>
                  <a:pt x="342455" y="1484649"/>
                </a:lnTo>
                <a:lnTo>
                  <a:pt x="379783" y="1509866"/>
                </a:lnTo>
                <a:lnTo>
                  <a:pt x="418533" y="1533046"/>
                </a:lnTo>
                <a:lnTo>
                  <a:pt x="458630" y="1554112"/>
                </a:lnTo>
                <a:lnTo>
                  <a:pt x="499997" y="1572987"/>
                </a:lnTo>
                <a:lnTo>
                  <a:pt x="542556" y="1589595"/>
                </a:lnTo>
                <a:lnTo>
                  <a:pt x="586230" y="1603858"/>
                </a:lnTo>
                <a:lnTo>
                  <a:pt x="630944" y="1615700"/>
                </a:lnTo>
                <a:lnTo>
                  <a:pt x="676621" y="1625044"/>
                </a:lnTo>
                <a:lnTo>
                  <a:pt x="723182" y="1631814"/>
                </a:lnTo>
                <a:lnTo>
                  <a:pt x="770553" y="1635932"/>
                </a:lnTo>
                <a:lnTo>
                  <a:pt x="818655" y="1637321"/>
                </a:lnTo>
                <a:lnTo>
                  <a:pt x="818655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raphic 35">
            <a:extLst>
              <a:ext uri="{FF2B5EF4-FFF2-40B4-BE49-F238E27FC236}">
                <a16:creationId xmlns:a16="http://schemas.microsoft.com/office/drawing/2014/main" id="{BB693412-FDB2-6F38-1AD2-F42F435D54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00323" y="7319"/>
            <a:ext cx="8997427" cy="11302031"/>
          </a:xfrm>
          <a:prstGeom prst="rect">
            <a:avLst/>
          </a:prstGeom>
        </p:spPr>
      </p:pic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72CF188A-F352-56C3-A64E-0CF51315F66B}"/>
              </a:ext>
            </a:extLst>
          </p:cNvPr>
          <p:cNvSpPr/>
          <p:nvPr/>
        </p:nvSpPr>
        <p:spPr>
          <a:xfrm>
            <a:off x="781216" y="10515465"/>
            <a:ext cx="2504289" cy="733240"/>
          </a:xfrm>
          <a:custGeom>
            <a:avLst/>
            <a:gdLst>
              <a:gd name="connsiteX0" fmla="*/ 2504289 w 2504289"/>
              <a:gd name="connsiteY0" fmla="*/ 733241 h 733240"/>
              <a:gd name="connsiteX1" fmla="*/ 419159 w 2504289"/>
              <a:gd name="connsiteY1" fmla="*/ 733241 h 733240"/>
              <a:gd name="connsiteX2" fmla="*/ 0 w 2504289"/>
              <a:gd name="connsiteY2" fmla="*/ 314081 h 733240"/>
              <a:gd name="connsiteX3" fmla="*/ 0 w 2504289"/>
              <a:gd name="connsiteY3" fmla="*/ 0 h 733240"/>
              <a:gd name="connsiteX4" fmla="*/ 2504289 w 2504289"/>
              <a:gd name="connsiteY4" fmla="*/ 0 h 733240"/>
              <a:gd name="connsiteX5" fmla="*/ 2504289 w 2504289"/>
              <a:gd name="connsiteY5" fmla="*/ 733241 h 73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04289" h="733240">
                <a:moveTo>
                  <a:pt x="2504289" y="733241"/>
                </a:moveTo>
                <a:lnTo>
                  <a:pt x="419159" y="733241"/>
                </a:lnTo>
                <a:cubicBezTo>
                  <a:pt x="187675" y="733241"/>
                  <a:pt x="0" y="545565"/>
                  <a:pt x="0" y="314081"/>
                </a:cubicBezTo>
                <a:lnTo>
                  <a:pt x="0" y="0"/>
                </a:lnTo>
                <a:lnTo>
                  <a:pt x="2504289" y="0"/>
                </a:lnTo>
                <a:lnTo>
                  <a:pt x="2504289" y="733241"/>
                </a:lnTo>
                <a:close/>
              </a:path>
            </a:pathLst>
          </a:custGeom>
          <a:solidFill>
            <a:srgbClr val="7D5FF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C1475BD3-B417-D376-2E8C-59264C62AF3B}"/>
              </a:ext>
            </a:extLst>
          </p:cNvPr>
          <p:cNvSpPr/>
          <p:nvPr/>
        </p:nvSpPr>
        <p:spPr>
          <a:xfrm>
            <a:off x="3318753" y="10515361"/>
            <a:ext cx="14106387" cy="733345"/>
          </a:xfrm>
          <a:custGeom>
            <a:avLst/>
            <a:gdLst>
              <a:gd name="connsiteX0" fmla="*/ 0 w 14106387"/>
              <a:gd name="connsiteY0" fmla="*/ 0 h 733345"/>
              <a:gd name="connsiteX1" fmla="*/ 14106387 w 14106387"/>
              <a:gd name="connsiteY1" fmla="*/ 0 h 733345"/>
              <a:gd name="connsiteX2" fmla="*/ 14106387 w 14106387"/>
              <a:gd name="connsiteY2" fmla="*/ 733346 h 733345"/>
              <a:gd name="connsiteX3" fmla="*/ 0 w 14106387"/>
              <a:gd name="connsiteY3" fmla="*/ 733346 h 733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06387" h="733345">
                <a:moveTo>
                  <a:pt x="0" y="0"/>
                </a:moveTo>
                <a:lnTo>
                  <a:pt x="14106387" y="0"/>
                </a:lnTo>
                <a:lnTo>
                  <a:pt x="14106387" y="733346"/>
                </a:lnTo>
                <a:lnTo>
                  <a:pt x="0" y="733346"/>
                </a:lnTo>
                <a:close/>
              </a:path>
            </a:pathLst>
          </a:custGeom>
          <a:solidFill>
            <a:srgbClr val="EFEFE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BB6AF310-EFDC-4FAE-BFBA-B2D3EDF15B2D}"/>
              </a:ext>
            </a:extLst>
          </p:cNvPr>
          <p:cNvSpPr/>
          <p:nvPr/>
        </p:nvSpPr>
        <p:spPr>
          <a:xfrm>
            <a:off x="3318753" y="9648861"/>
            <a:ext cx="14106387" cy="821854"/>
          </a:xfrm>
          <a:custGeom>
            <a:avLst/>
            <a:gdLst>
              <a:gd name="connsiteX0" fmla="*/ 0 w 14106387"/>
              <a:gd name="connsiteY0" fmla="*/ 0 h 770252"/>
              <a:gd name="connsiteX1" fmla="*/ 14106387 w 14106387"/>
              <a:gd name="connsiteY1" fmla="*/ 0 h 770252"/>
              <a:gd name="connsiteX2" fmla="*/ 14106387 w 14106387"/>
              <a:gd name="connsiteY2" fmla="*/ 770253 h 770252"/>
              <a:gd name="connsiteX3" fmla="*/ 0 w 14106387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06387" h="770252">
                <a:moveTo>
                  <a:pt x="0" y="0"/>
                </a:moveTo>
                <a:lnTo>
                  <a:pt x="14106387" y="0"/>
                </a:lnTo>
                <a:lnTo>
                  <a:pt x="14106387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FCFCFC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3E8B6D78-5616-DDB0-7EEB-B71F7E0E4D4C}"/>
              </a:ext>
            </a:extLst>
          </p:cNvPr>
          <p:cNvSpPr/>
          <p:nvPr/>
        </p:nvSpPr>
        <p:spPr>
          <a:xfrm>
            <a:off x="3331287" y="961739"/>
            <a:ext cx="14106387" cy="1686816"/>
          </a:xfrm>
          <a:custGeom>
            <a:avLst/>
            <a:gdLst>
              <a:gd name="connsiteX0" fmla="*/ 0 w 14106387"/>
              <a:gd name="connsiteY0" fmla="*/ 0 h 1008323"/>
              <a:gd name="connsiteX1" fmla="*/ 14106387 w 14106387"/>
              <a:gd name="connsiteY1" fmla="*/ 0 h 1008323"/>
              <a:gd name="connsiteX2" fmla="*/ 14106387 w 14106387"/>
              <a:gd name="connsiteY2" fmla="*/ 1008324 h 1008323"/>
              <a:gd name="connsiteX3" fmla="*/ 0 w 14106387"/>
              <a:gd name="connsiteY3" fmla="*/ 1008324 h 1008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06387" h="1008323">
                <a:moveTo>
                  <a:pt x="0" y="0"/>
                </a:moveTo>
                <a:lnTo>
                  <a:pt x="14106387" y="0"/>
                </a:lnTo>
                <a:lnTo>
                  <a:pt x="14106387" y="1008324"/>
                </a:lnTo>
                <a:lnTo>
                  <a:pt x="0" y="1008324"/>
                </a:lnTo>
                <a:close/>
              </a:path>
            </a:pathLst>
          </a:custGeom>
          <a:solidFill>
            <a:srgbClr val="FCFCFC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E6913E53-0522-8F5A-E991-70D036961DC2}"/>
              </a:ext>
            </a:extLst>
          </p:cNvPr>
          <p:cNvSpPr/>
          <p:nvPr/>
        </p:nvSpPr>
        <p:spPr>
          <a:xfrm>
            <a:off x="793750" y="146293"/>
            <a:ext cx="2504289" cy="783635"/>
          </a:xfrm>
          <a:custGeom>
            <a:avLst/>
            <a:gdLst>
              <a:gd name="connsiteX0" fmla="*/ 2504289 w 2504289"/>
              <a:gd name="connsiteY0" fmla="*/ 783636 h 783635"/>
              <a:gd name="connsiteX1" fmla="*/ 0 w 2504289"/>
              <a:gd name="connsiteY1" fmla="*/ 783636 h 783635"/>
              <a:gd name="connsiteX2" fmla="*/ 0 w 2504289"/>
              <a:gd name="connsiteY2" fmla="*/ 631300 h 783635"/>
              <a:gd name="connsiteX3" fmla="*/ 631300 w 2504289"/>
              <a:gd name="connsiteY3" fmla="*/ 0 h 783635"/>
              <a:gd name="connsiteX4" fmla="*/ 2504289 w 2504289"/>
              <a:gd name="connsiteY4" fmla="*/ 0 h 783635"/>
              <a:gd name="connsiteX5" fmla="*/ 2504289 w 2504289"/>
              <a:gd name="connsiteY5" fmla="*/ 783636 h 783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04289" h="783635">
                <a:moveTo>
                  <a:pt x="2504289" y="783636"/>
                </a:moveTo>
                <a:lnTo>
                  <a:pt x="0" y="783636"/>
                </a:lnTo>
                <a:lnTo>
                  <a:pt x="0" y="631300"/>
                </a:lnTo>
                <a:cubicBezTo>
                  <a:pt x="0" y="282611"/>
                  <a:pt x="282611" y="0"/>
                  <a:pt x="631300" y="0"/>
                </a:cubicBezTo>
                <a:lnTo>
                  <a:pt x="2504289" y="0"/>
                </a:lnTo>
                <a:lnTo>
                  <a:pt x="2504289" y="783636"/>
                </a:lnTo>
                <a:close/>
              </a:path>
            </a:pathLst>
          </a:custGeom>
          <a:solidFill>
            <a:srgbClr val="7D5FF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54EE169C-25D8-E4D2-3550-32A68D9CF2A3}"/>
              </a:ext>
            </a:extLst>
          </p:cNvPr>
          <p:cNvSpPr/>
          <p:nvPr/>
        </p:nvSpPr>
        <p:spPr>
          <a:xfrm>
            <a:off x="3331287" y="146293"/>
            <a:ext cx="14106387" cy="783635"/>
          </a:xfrm>
          <a:custGeom>
            <a:avLst/>
            <a:gdLst>
              <a:gd name="connsiteX0" fmla="*/ 0 w 14106387"/>
              <a:gd name="connsiteY0" fmla="*/ 0 h 783635"/>
              <a:gd name="connsiteX1" fmla="*/ 14106387 w 14106387"/>
              <a:gd name="connsiteY1" fmla="*/ 0 h 783635"/>
              <a:gd name="connsiteX2" fmla="*/ 14106387 w 14106387"/>
              <a:gd name="connsiteY2" fmla="*/ 783636 h 783635"/>
              <a:gd name="connsiteX3" fmla="*/ 0 w 14106387"/>
              <a:gd name="connsiteY3" fmla="*/ 783636 h 783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06387" h="783635">
                <a:moveTo>
                  <a:pt x="0" y="0"/>
                </a:moveTo>
                <a:lnTo>
                  <a:pt x="14106387" y="0"/>
                </a:lnTo>
                <a:lnTo>
                  <a:pt x="14106387" y="783636"/>
                </a:lnTo>
                <a:lnTo>
                  <a:pt x="0" y="783636"/>
                </a:lnTo>
                <a:close/>
              </a:path>
            </a:pathLst>
          </a:custGeom>
          <a:solidFill>
            <a:srgbClr val="7D5FF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55A33184-CEDC-75A0-AA77-7AB9F15EC9FD}"/>
              </a:ext>
            </a:extLst>
          </p:cNvPr>
          <p:cNvSpPr/>
          <p:nvPr/>
        </p:nvSpPr>
        <p:spPr>
          <a:xfrm>
            <a:off x="17454624" y="10515465"/>
            <a:ext cx="1845596" cy="733240"/>
          </a:xfrm>
          <a:custGeom>
            <a:avLst/>
            <a:gdLst>
              <a:gd name="connsiteX0" fmla="*/ 105 w 1845596"/>
              <a:gd name="connsiteY0" fmla="*/ 733241 h 733240"/>
              <a:gd name="connsiteX1" fmla="*/ 1426438 w 1845596"/>
              <a:gd name="connsiteY1" fmla="*/ 733241 h 733240"/>
              <a:gd name="connsiteX2" fmla="*/ 1845596 w 1845596"/>
              <a:gd name="connsiteY2" fmla="*/ 314081 h 733240"/>
              <a:gd name="connsiteX3" fmla="*/ 1845596 w 1845596"/>
              <a:gd name="connsiteY3" fmla="*/ 0 h 733240"/>
              <a:gd name="connsiteX4" fmla="*/ 0 w 1845596"/>
              <a:gd name="connsiteY4" fmla="*/ 0 h 733240"/>
              <a:gd name="connsiteX5" fmla="*/ 0 w 1845596"/>
              <a:gd name="connsiteY5" fmla="*/ 733241 h 73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45596" h="733240">
                <a:moveTo>
                  <a:pt x="105" y="733241"/>
                </a:moveTo>
                <a:lnTo>
                  <a:pt x="1426438" y="733241"/>
                </a:lnTo>
                <a:cubicBezTo>
                  <a:pt x="1657921" y="733241"/>
                  <a:pt x="1845596" y="545565"/>
                  <a:pt x="1845596" y="314081"/>
                </a:cubicBezTo>
                <a:lnTo>
                  <a:pt x="1845596" y="0"/>
                </a:lnTo>
                <a:lnTo>
                  <a:pt x="0" y="0"/>
                </a:lnTo>
                <a:lnTo>
                  <a:pt x="0" y="733241"/>
                </a:lnTo>
                <a:close/>
              </a:path>
            </a:pathLst>
          </a:custGeom>
          <a:solidFill>
            <a:srgbClr val="EFEFE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16CCF481-838C-9FB9-7E47-6C973FE2C5AE}"/>
              </a:ext>
            </a:extLst>
          </p:cNvPr>
          <p:cNvSpPr/>
          <p:nvPr/>
        </p:nvSpPr>
        <p:spPr>
          <a:xfrm rot="10800000">
            <a:off x="17454728" y="9648861"/>
            <a:ext cx="1845595" cy="821854"/>
          </a:xfrm>
          <a:custGeom>
            <a:avLst/>
            <a:gdLst>
              <a:gd name="connsiteX0" fmla="*/ 0 w 1845595"/>
              <a:gd name="connsiteY0" fmla="*/ 0 h 770252"/>
              <a:gd name="connsiteX1" fmla="*/ 1845596 w 1845595"/>
              <a:gd name="connsiteY1" fmla="*/ 0 h 770252"/>
              <a:gd name="connsiteX2" fmla="*/ 1845596 w 1845595"/>
              <a:gd name="connsiteY2" fmla="*/ 770253 h 770252"/>
              <a:gd name="connsiteX3" fmla="*/ 0 w 1845595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5595" h="770252">
                <a:moveTo>
                  <a:pt x="0" y="0"/>
                </a:moveTo>
                <a:lnTo>
                  <a:pt x="1845596" y="0"/>
                </a:lnTo>
                <a:lnTo>
                  <a:pt x="1845596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FCFCFC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347B5C8A-9E98-47D4-661B-87DCCFAFE339}"/>
              </a:ext>
            </a:extLst>
          </p:cNvPr>
          <p:cNvSpPr/>
          <p:nvPr/>
        </p:nvSpPr>
        <p:spPr>
          <a:xfrm>
            <a:off x="3318753" y="9046294"/>
            <a:ext cx="14106387" cy="563669"/>
          </a:xfrm>
          <a:custGeom>
            <a:avLst/>
            <a:gdLst>
              <a:gd name="connsiteX0" fmla="*/ 0 w 14106387"/>
              <a:gd name="connsiteY0" fmla="*/ 0 h 770252"/>
              <a:gd name="connsiteX1" fmla="*/ 14106387 w 14106387"/>
              <a:gd name="connsiteY1" fmla="*/ 0 h 770252"/>
              <a:gd name="connsiteX2" fmla="*/ 14106387 w 14106387"/>
              <a:gd name="connsiteY2" fmla="*/ 770253 h 770252"/>
              <a:gd name="connsiteX3" fmla="*/ 0 w 14106387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06387" h="770252">
                <a:moveTo>
                  <a:pt x="0" y="0"/>
                </a:moveTo>
                <a:lnTo>
                  <a:pt x="14106387" y="0"/>
                </a:lnTo>
                <a:lnTo>
                  <a:pt x="14106387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EFEFE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6D9052BE-32DE-5520-6B8F-FE307D1D522B}"/>
              </a:ext>
            </a:extLst>
          </p:cNvPr>
          <p:cNvSpPr/>
          <p:nvPr/>
        </p:nvSpPr>
        <p:spPr>
          <a:xfrm rot="10800000">
            <a:off x="17454728" y="9046190"/>
            <a:ext cx="1845595" cy="563669"/>
          </a:xfrm>
          <a:custGeom>
            <a:avLst/>
            <a:gdLst>
              <a:gd name="connsiteX0" fmla="*/ 0 w 1845595"/>
              <a:gd name="connsiteY0" fmla="*/ 0 h 770252"/>
              <a:gd name="connsiteX1" fmla="*/ 1845596 w 1845595"/>
              <a:gd name="connsiteY1" fmla="*/ 0 h 770252"/>
              <a:gd name="connsiteX2" fmla="*/ 1845596 w 1845595"/>
              <a:gd name="connsiteY2" fmla="*/ 770253 h 770252"/>
              <a:gd name="connsiteX3" fmla="*/ 0 w 1845595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5595" h="770252">
                <a:moveTo>
                  <a:pt x="0" y="0"/>
                </a:moveTo>
                <a:lnTo>
                  <a:pt x="1845596" y="0"/>
                </a:lnTo>
                <a:lnTo>
                  <a:pt x="1845596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EFEFE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661FE4E2-0E20-3C4A-789F-08F666EDCF1C}"/>
              </a:ext>
            </a:extLst>
          </p:cNvPr>
          <p:cNvSpPr/>
          <p:nvPr/>
        </p:nvSpPr>
        <p:spPr>
          <a:xfrm>
            <a:off x="3318753" y="8249798"/>
            <a:ext cx="14106387" cy="770252"/>
          </a:xfrm>
          <a:custGeom>
            <a:avLst/>
            <a:gdLst>
              <a:gd name="connsiteX0" fmla="*/ 0 w 14106387"/>
              <a:gd name="connsiteY0" fmla="*/ 0 h 770252"/>
              <a:gd name="connsiteX1" fmla="*/ 14106387 w 14106387"/>
              <a:gd name="connsiteY1" fmla="*/ 0 h 770252"/>
              <a:gd name="connsiteX2" fmla="*/ 14106387 w 14106387"/>
              <a:gd name="connsiteY2" fmla="*/ 770253 h 770252"/>
              <a:gd name="connsiteX3" fmla="*/ 0 w 14106387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06387" h="770252">
                <a:moveTo>
                  <a:pt x="0" y="0"/>
                </a:moveTo>
                <a:lnTo>
                  <a:pt x="14106387" y="0"/>
                </a:lnTo>
                <a:lnTo>
                  <a:pt x="14106387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FCFCFC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7D7CE949-A00B-A970-20B8-1F34304D264B}"/>
              </a:ext>
            </a:extLst>
          </p:cNvPr>
          <p:cNvSpPr/>
          <p:nvPr/>
        </p:nvSpPr>
        <p:spPr>
          <a:xfrm rot="10800000">
            <a:off x="17454729" y="8249903"/>
            <a:ext cx="1845595" cy="770252"/>
          </a:xfrm>
          <a:custGeom>
            <a:avLst/>
            <a:gdLst>
              <a:gd name="connsiteX0" fmla="*/ 0 w 1845595"/>
              <a:gd name="connsiteY0" fmla="*/ 0 h 770252"/>
              <a:gd name="connsiteX1" fmla="*/ 1845596 w 1845595"/>
              <a:gd name="connsiteY1" fmla="*/ 0 h 770252"/>
              <a:gd name="connsiteX2" fmla="*/ 1845596 w 1845595"/>
              <a:gd name="connsiteY2" fmla="*/ 770253 h 770252"/>
              <a:gd name="connsiteX3" fmla="*/ 0 w 1845595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5595" h="770252">
                <a:moveTo>
                  <a:pt x="0" y="0"/>
                </a:moveTo>
                <a:lnTo>
                  <a:pt x="1845596" y="0"/>
                </a:lnTo>
                <a:lnTo>
                  <a:pt x="1845596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FCFCFC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7D9E6697-7AAF-6AB4-5973-6652DA37C3F0}"/>
              </a:ext>
            </a:extLst>
          </p:cNvPr>
          <p:cNvSpPr/>
          <p:nvPr/>
        </p:nvSpPr>
        <p:spPr>
          <a:xfrm>
            <a:off x="3318753" y="7453407"/>
            <a:ext cx="14106387" cy="770252"/>
          </a:xfrm>
          <a:custGeom>
            <a:avLst/>
            <a:gdLst>
              <a:gd name="connsiteX0" fmla="*/ 0 w 14106387"/>
              <a:gd name="connsiteY0" fmla="*/ 0 h 770252"/>
              <a:gd name="connsiteX1" fmla="*/ 14106387 w 14106387"/>
              <a:gd name="connsiteY1" fmla="*/ 0 h 770252"/>
              <a:gd name="connsiteX2" fmla="*/ 14106387 w 14106387"/>
              <a:gd name="connsiteY2" fmla="*/ 770253 h 770252"/>
              <a:gd name="connsiteX3" fmla="*/ 0 w 14106387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06387" h="770252">
                <a:moveTo>
                  <a:pt x="0" y="0"/>
                </a:moveTo>
                <a:lnTo>
                  <a:pt x="14106387" y="0"/>
                </a:lnTo>
                <a:lnTo>
                  <a:pt x="14106387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EFEFE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9EDCFF6C-FA11-92FC-621E-186013B0FC5F}"/>
              </a:ext>
            </a:extLst>
          </p:cNvPr>
          <p:cNvSpPr/>
          <p:nvPr/>
        </p:nvSpPr>
        <p:spPr>
          <a:xfrm rot="10800000">
            <a:off x="17454729" y="7453407"/>
            <a:ext cx="1845595" cy="770252"/>
          </a:xfrm>
          <a:custGeom>
            <a:avLst/>
            <a:gdLst>
              <a:gd name="connsiteX0" fmla="*/ 0 w 1845595"/>
              <a:gd name="connsiteY0" fmla="*/ 0 h 770252"/>
              <a:gd name="connsiteX1" fmla="*/ 1845596 w 1845595"/>
              <a:gd name="connsiteY1" fmla="*/ 0 h 770252"/>
              <a:gd name="connsiteX2" fmla="*/ 1845596 w 1845595"/>
              <a:gd name="connsiteY2" fmla="*/ 770253 h 770252"/>
              <a:gd name="connsiteX3" fmla="*/ 0 w 1845595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5595" h="770252">
                <a:moveTo>
                  <a:pt x="0" y="0"/>
                </a:moveTo>
                <a:lnTo>
                  <a:pt x="1845596" y="0"/>
                </a:lnTo>
                <a:lnTo>
                  <a:pt x="1845596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EFEFE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B0BCA0AC-4939-ACBD-0B69-706E5131D954}"/>
              </a:ext>
            </a:extLst>
          </p:cNvPr>
          <p:cNvSpPr/>
          <p:nvPr/>
        </p:nvSpPr>
        <p:spPr>
          <a:xfrm>
            <a:off x="3318753" y="6656911"/>
            <a:ext cx="14106387" cy="770252"/>
          </a:xfrm>
          <a:custGeom>
            <a:avLst/>
            <a:gdLst>
              <a:gd name="connsiteX0" fmla="*/ 0 w 14106387"/>
              <a:gd name="connsiteY0" fmla="*/ 0 h 770252"/>
              <a:gd name="connsiteX1" fmla="*/ 14106387 w 14106387"/>
              <a:gd name="connsiteY1" fmla="*/ 0 h 770252"/>
              <a:gd name="connsiteX2" fmla="*/ 14106387 w 14106387"/>
              <a:gd name="connsiteY2" fmla="*/ 770253 h 770252"/>
              <a:gd name="connsiteX3" fmla="*/ 0 w 14106387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06387" h="770252">
                <a:moveTo>
                  <a:pt x="0" y="0"/>
                </a:moveTo>
                <a:lnTo>
                  <a:pt x="14106387" y="0"/>
                </a:lnTo>
                <a:lnTo>
                  <a:pt x="14106387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FCFCFC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1F028EE5-35CC-F7F0-CE3A-3BCA1A06866E}"/>
              </a:ext>
            </a:extLst>
          </p:cNvPr>
          <p:cNvSpPr/>
          <p:nvPr/>
        </p:nvSpPr>
        <p:spPr>
          <a:xfrm rot="10800000">
            <a:off x="17454729" y="6657015"/>
            <a:ext cx="1845595" cy="770252"/>
          </a:xfrm>
          <a:custGeom>
            <a:avLst/>
            <a:gdLst>
              <a:gd name="connsiteX0" fmla="*/ 0 w 1845595"/>
              <a:gd name="connsiteY0" fmla="*/ 0 h 770252"/>
              <a:gd name="connsiteX1" fmla="*/ 1845596 w 1845595"/>
              <a:gd name="connsiteY1" fmla="*/ 0 h 770252"/>
              <a:gd name="connsiteX2" fmla="*/ 1845596 w 1845595"/>
              <a:gd name="connsiteY2" fmla="*/ 770253 h 770252"/>
              <a:gd name="connsiteX3" fmla="*/ 0 w 1845595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5595" h="770252">
                <a:moveTo>
                  <a:pt x="0" y="0"/>
                </a:moveTo>
                <a:lnTo>
                  <a:pt x="1845596" y="0"/>
                </a:lnTo>
                <a:lnTo>
                  <a:pt x="1845596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FCFCFC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CC32B330-155F-8E75-DEF6-DBFAEA3F463C}"/>
              </a:ext>
            </a:extLst>
          </p:cNvPr>
          <p:cNvSpPr/>
          <p:nvPr/>
        </p:nvSpPr>
        <p:spPr>
          <a:xfrm>
            <a:off x="3318753" y="5860519"/>
            <a:ext cx="14106387" cy="770252"/>
          </a:xfrm>
          <a:custGeom>
            <a:avLst/>
            <a:gdLst>
              <a:gd name="connsiteX0" fmla="*/ 0 w 14106387"/>
              <a:gd name="connsiteY0" fmla="*/ 0 h 770252"/>
              <a:gd name="connsiteX1" fmla="*/ 14106387 w 14106387"/>
              <a:gd name="connsiteY1" fmla="*/ 0 h 770252"/>
              <a:gd name="connsiteX2" fmla="*/ 14106387 w 14106387"/>
              <a:gd name="connsiteY2" fmla="*/ 770253 h 770252"/>
              <a:gd name="connsiteX3" fmla="*/ 0 w 14106387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06387" h="770252">
                <a:moveTo>
                  <a:pt x="0" y="0"/>
                </a:moveTo>
                <a:lnTo>
                  <a:pt x="14106387" y="0"/>
                </a:lnTo>
                <a:lnTo>
                  <a:pt x="14106387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EFEFE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E053C60B-2533-DDD7-7585-B91FCD69986F}"/>
              </a:ext>
            </a:extLst>
          </p:cNvPr>
          <p:cNvSpPr/>
          <p:nvPr/>
        </p:nvSpPr>
        <p:spPr>
          <a:xfrm rot="10800000">
            <a:off x="17454729" y="5860519"/>
            <a:ext cx="1845595" cy="770252"/>
          </a:xfrm>
          <a:custGeom>
            <a:avLst/>
            <a:gdLst>
              <a:gd name="connsiteX0" fmla="*/ 0 w 1845595"/>
              <a:gd name="connsiteY0" fmla="*/ 0 h 770252"/>
              <a:gd name="connsiteX1" fmla="*/ 1845596 w 1845595"/>
              <a:gd name="connsiteY1" fmla="*/ 0 h 770252"/>
              <a:gd name="connsiteX2" fmla="*/ 1845596 w 1845595"/>
              <a:gd name="connsiteY2" fmla="*/ 770253 h 770252"/>
              <a:gd name="connsiteX3" fmla="*/ 0 w 1845595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5595" h="770252">
                <a:moveTo>
                  <a:pt x="0" y="0"/>
                </a:moveTo>
                <a:lnTo>
                  <a:pt x="1845596" y="0"/>
                </a:lnTo>
                <a:lnTo>
                  <a:pt x="1845596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EFEFE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6026511-B9B7-F799-A623-95B60CDFC9F4}"/>
              </a:ext>
            </a:extLst>
          </p:cNvPr>
          <p:cNvSpPr/>
          <p:nvPr/>
        </p:nvSpPr>
        <p:spPr>
          <a:xfrm>
            <a:off x="3318753" y="5064023"/>
            <a:ext cx="14106387" cy="770252"/>
          </a:xfrm>
          <a:custGeom>
            <a:avLst/>
            <a:gdLst>
              <a:gd name="connsiteX0" fmla="*/ 0 w 14106387"/>
              <a:gd name="connsiteY0" fmla="*/ 0 h 770252"/>
              <a:gd name="connsiteX1" fmla="*/ 14106387 w 14106387"/>
              <a:gd name="connsiteY1" fmla="*/ 0 h 770252"/>
              <a:gd name="connsiteX2" fmla="*/ 14106387 w 14106387"/>
              <a:gd name="connsiteY2" fmla="*/ 770253 h 770252"/>
              <a:gd name="connsiteX3" fmla="*/ 0 w 14106387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06387" h="770252">
                <a:moveTo>
                  <a:pt x="0" y="0"/>
                </a:moveTo>
                <a:lnTo>
                  <a:pt x="14106387" y="0"/>
                </a:lnTo>
                <a:lnTo>
                  <a:pt x="14106387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FCFCFC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7D56843D-1769-B223-7242-A67A102DB900}"/>
              </a:ext>
            </a:extLst>
          </p:cNvPr>
          <p:cNvSpPr/>
          <p:nvPr/>
        </p:nvSpPr>
        <p:spPr>
          <a:xfrm rot="10800000">
            <a:off x="17454729" y="5064138"/>
            <a:ext cx="1845595" cy="770252"/>
          </a:xfrm>
          <a:custGeom>
            <a:avLst/>
            <a:gdLst>
              <a:gd name="connsiteX0" fmla="*/ 0 w 1845595"/>
              <a:gd name="connsiteY0" fmla="*/ 0 h 770252"/>
              <a:gd name="connsiteX1" fmla="*/ 1845596 w 1845595"/>
              <a:gd name="connsiteY1" fmla="*/ 0 h 770252"/>
              <a:gd name="connsiteX2" fmla="*/ 1845596 w 1845595"/>
              <a:gd name="connsiteY2" fmla="*/ 770253 h 770252"/>
              <a:gd name="connsiteX3" fmla="*/ 0 w 1845595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5595" h="770252">
                <a:moveTo>
                  <a:pt x="0" y="0"/>
                </a:moveTo>
                <a:lnTo>
                  <a:pt x="1845596" y="0"/>
                </a:lnTo>
                <a:lnTo>
                  <a:pt x="1845596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FCFCFC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FD95D2DA-4294-9B43-10F4-83A9F7AC157C}"/>
              </a:ext>
            </a:extLst>
          </p:cNvPr>
          <p:cNvSpPr/>
          <p:nvPr/>
        </p:nvSpPr>
        <p:spPr>
          <a:xfrm>
            <a:off x="3318753" y="4267632"/>
            <a:ext cx="14106387" cy="770252"/>
          </a:xfrm>
          <a:custGeom>
            <a:avLst/>
            <a:gdLst>
              <a:gd name="connsiteX0" fmla="*/ 0 w 14106387"/>
              <a:gd name="connsiteY0" fmla="*/ 0 h 770252"/>
              <a:gd name="connsiteX1" fmla="*/ 14106387 w 14106387"/>
              <a:gd name="connsiteY1" fmla="*/ 0 h 770252"/>
              <a:gd name="connsiteX2" fmla="*/ 14106387 w 14106387"/>
              <a:gd name="connsiteY2" fmla="*/ 770253 h 770252"/>
              <a:gd name="connsiteX3" fmla="*/ 0 w 14106387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06387" h="770252">
                <a:moveTo>
                  <a:pt x="0" y="0"/>
                </a:moveTo>
                <a:lnTo>
                  <a:pt x="14106387" y="0"/>
                </a:lnTo>
                <a:lnTo>
                  <a:pt x="14106387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EFEFE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7EF51762-5931-91FC-E9A5-F36543C9C726}"/>
              </a:ext>
            </a:extLst>
          </p:cNvPr>
          <p:cNvSpPr/>
          <p:nvPr/>
        </p:nvSpPr>
        <p:spPr>
          <a:xfrm rot="10800000">
            <a:off x="17454729" y="4267653"/>
            <a:ext cx="1845595" cy="770252"/>
          </a:xfrm>
          <a:custGeom>
            <a:avLst/>
            <a:gdLst>
              <a:gd name="connsiteX0" fmla="*/ 0 w 1845595"/>
              <a:gd name="connsiteY0" fmla="*/ 0 h 770252"/>
              <a:gd name="connsiteX1" fmla="*/ 1845596 w 1845595"/>
              <a:gd name="connsiteY1" fmla="*/ 0 h 770252"/>
              <a:gd name="connsiteX2" fmla="*/ 1845596 w 1845595"/>
              <a:gd name="connsiteY2" fmla="*/ 770253 h 770252"/>
              <a:gd name="connsiteX3" fmla="*/ 0 w 1845595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5595" h="770252">
                <a:moveTo>
                  <a:pt x="0" y="0"/>
                </a:moveTo>
                <a:lnTo>
                  <a:pt x="1845596" y="0"/>
                </a:lnTo>
                <a:lnTo>
                  <a:pt x="1845596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EFEFE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B52C7A95-8D70-FE58-5DA4-7EA672F49E0F}"/>
              </a:ext>
            </a:extLst>
          </p:cNvPr>
          <p:cNvSpPr/>
          <p:nvPr/>
        </p:nvSpPr>
        <p:spPr>
          <a:xfrm>
            <a:off x="3318753" y="3471240"/>
            <a:ext cx="14106387" cy="770252"/>
          </a:xfrm>
          <a:custGeom>
            <a:avLst/>
            <a:gdLst>
              <a:gd name="connsiteX0" fmla="*/ 0 w 14106387"/>
              <a:gd name="connsiteY0" fmla="*/ 0 h 770252"/>
              <a:gd name="connsiteX1" fmla="*/ 14106387 w 14106387"/>
              <a:gd name="connsiteY1" fmla="*/ 0 h 770252"/>
              <a:gd name="connsiteX2" fmla="*/ 14106387 w 14106387"/>
              <a:gd name="connsiteY2" fmla="*/ 770253 h 770252"/>
              <a:gd name="connsiteX3" fmla="*/ 0 w 14106387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06387" h="770252">
                <a:moveTo>
                  <a:pt x="0" y="0"/>
                </a:moveTo>
                <a:lnTo>
                  <a:pt x="14106387" y="0"/>
                </a:lnTo>
                <a:lnTo>
                  <a:pt x="14106387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FCFCFC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3648CC7C-C00E-99F8-144C-65710D0DAEB2}"/>
              </a:ext>
            </a:extLst>
          </p:cNvPr>
          <p:cNvSpPr/>
          <p:nvPr/>
        </p:nvSpPr>
        <p:spPr>
          <a:xfrm rot="10800000">
            <a:off x="17454729" y="3471177"/>
            <a:ext cx="1845595" cy="770252"/>
          </a:xfrm>
          <a:custGeom>
            <a:avLst/>
            <a:gdLst>
              <a:gd name="connsiteX0" fmla="*/ 0 w 1845595"/>
              <a:gd name="connsiteY0" fmla="*/ 0 h 770252"/>
              <a:gd name="connsiteX1" fmla="*/ 1845596 w 1845595"/>
              <a:gd name="connsiteY1" fmla="*/ 0 h 770252"/>
              <a:gd name="connsiteX2" fmla="*/ 1845596 w 1845595"/>
              <a:gd name="connsiteY2" fmla="*/ 770253 h 770252"/>
              <a:gd name="connsiteX3" fmla="*/ 0 w 1845595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5595" h="770252">
                <a:moveTo>
                  <a:pt x="0" y="0"/>
                </a:moveTo>
                <a:lnTo>
                  <a:pt x="1845596" y="0"/>
                </a:lnTo>
                <a:lnTo>
                  <a:pt x="1845596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FCFCFC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A014073B-D888-A433-80A2-8D97DAE1B89C}"/>
              </a:ext>
            </a:extLst>
          </p:cNvPr>
          <p:cNvSpPr/>
          <p:nvPr/>
        </p:nvSpPr>
        <p:spPr>
          <a:xfrm>
            <a:off x="3318753" y="2674744"/>
            <a:ext cx="14106387" cy="770252"/>
          </a:xfrm>
          <a:custGeom>
            <a:avLst/>
            <a:gdLst>
              <a:gd name="connsiteX0" fmla="*/ 0 w 14106387"/>
              <a:gd name="connsiteY0" fmla="*/ 0 h 770252"/>
              <a:gd name="connsiteX1" fmla="*/ 14106387 w 14106387"/>
              <a:gd name="connsiteY1" fmla="*/ 0 h 770252"/>
              <a:gd name="connsiteX2" fmla="*/ 14106387 w 14106387"/>
              <a:gd name="connsiteY2" fmla="*/ 770253 h 770252"/>
              <a:gd name="connsiteX3" fmla="*/ 0 w 14106387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06387" h="770252">
                <a:moveTo>
                  <a:pt x="0" y="0"/>
                </a:moveTo>
                <a:lnTo>
                  <a:pt x="14106387" y="0"/>
                </a:lnTo>
                <a:lnTo>
                  <a:pt x="14106387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EFEFE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CDBC9446-75B4-5BCF-7950-2F4698B30683}"/>
              </a:ext>
            </a:extLst>
          </p:cNvPr>
          <p:cNvSpPr/>
          <p:nvPr/>
        </p:nvSpPr>
        <p:spPr>
          <a:xfrm rot="10800000">
            <a:off x="17454729" y="2674796"/>
            <a:ext cx="1845595" cy="770252"/>
          </a:xfrm>
          <a:custGeom>
            <a:avLst/>
            <a:gdLst>
              <a:gd name="connsiteX0" fmla="*/ 0 w 1845595"/>
              <a:gd name="connsiteY0" fmla="*/ 0 h 770252"/>
              <a:gd name="connsiteX1" fmla="*/ 1845596 w 1845595"/>
              <a:gd name="connsiteY1" fmla="*/ 0 h 770252"/>
              <a:gd name="connsiteX2" fmla="*/ 1845596 w 1845595"/>
              <a:gd name="connsiteY2" fmla="*/ 770253 h 770252"/>
              <a:gd name="connsiteX3" fmla="*/ 0 w 1845595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5595" h="770252">
                <a:moveTo>
                  <a:pt x="0" y="0"/>
                </a:moveTo>
                <a:lnTo>
                  <a:pt x="1845596" y="0"/>
                </a:lnTo>
                <a:lnTo>
                  <a:pt x="1845596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EFEFE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86EE586C-770C-838F-2FB3-88D7C45CE03A}"/>
              </a:ext>
            </a:extLst>
          </p:cNvPr>
          <p:cNvSpPr/>
          <p:nvPr/>
        </p:nvSpPr>
        <p:spPr>
          <a:xfrm rot="10800000">
            <a:off x="17467259" y="961746"/>
            <a:ext cx="1845595" cy="1686816"/>
          </a:xfrm>
          <a:custGeom>
            <a:avLst/>
            <a:gdLst>
              <a:gd name="connsiteX0" fmla="*/ 0 w 1845595"/>
              <a:gd name="connsiteY0" fmla="*/ 0 h 1008323"/>
              <a:gd name="connsiteX1" fmla="*/ 1845596 w 1845595"/>
              <a:gd name="connsiteY1" fmla="*/ 0 h 1008323"/>
              <a:gd name="connsiteX2" fmla="*/ 1845596 w 1845595"/>
              <a:gd name="connsiteY2" fmla="*/ 1008324 h 1008323"/>
              <a:gd name="connsiteX3" fmla="*/ 0 w 1845595"/>
              <a:gd name="connsiteY3" fmla="*/ 1008324 h 1008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5595" h="1008323">
                <a:moveTo>
                  <a:pt x="0" y="0"/>
                </a:moveTo>
                <a:lnTo>
                  <a:pt x="1845596" y="0"/>
                </a:lnTo>
                <a:lnTo>
                  <a:pt x="1845596" y="1008324"/>
                </a:lnTo>
                <a:lnTo>
                  <a:pt x="0" y="1008324"/>
                </a:lnTo>
                <a:close/>
              </a:path>
            </a:pathLst>
          </a:custGeom>
          <a:solidFill>
            <a:srgbClr val="FCFCFC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4CF16E81-9C87-F193-D2C8-8BFCE5FCEBED}"/>
              </a:ext>
            </a:extLst>
          </p:cNvPr>
          <p:cNvSpPr/>
          <p:nvPr/>
        </p:nvSpPr>
        <p:spPr>
          <a:xfrm rot="10800000">
            <a:off x="781183" y="9648861"/>
            <a:ext cx="2504289" cy="821854"/>
          </a:xfrm>
          <a:custGeom>
            <a:avLst/>
            <a:gdLst>
              <a:gd name="connsiteX0" fmla="*/ 0 w 2504289"/>
              <a:gd name="connsiteY0" fmla="*/ 0 h 770252"/>
              <a:gd name="connsiteX1" fmla="*/ 2504289 w 2504289"/>
              <a:gd name="connsiteY1" fmla="*/ 0 h 770252"/>
              <a:gd name="connsiteX2" fmla="*/ 2504289 w 2504289"/>
              <a:gd name="connsiteY2" fmla="*/ 770253 h 770252"/>
              <a:gd name="connsiteX3" fmla="*/ 0 w 2504289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4289" h="770252">
                <a:moveTo>
                  <a:pt x="0" y="0"/>
                </a:moveTo>
                <a:lnTo>
                  <a:pt x="2504289" y="0"/>
                </a:lnTo>
                <a:lnTo>
                  <a:pt x="2504289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7D5FF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D751CBF7-3C40-1A00-8FD7-6D515A820581}"/>
              </a:ext>
            </a:extLst>
          </p:cNvPr>
          <p:cNvSpPr/>
          <p:nvPr/>
        </p:nvSpPr>
        <p:spPr>
          <a:xfrm rot="10800000">
            <a:off x="781183" y="9046294"/>
            <a:ext cx="2504289" cy="563669"/>
          </a:xfrm>
          <a:custGeom>
            <a:avLst/>
            <a:gdLst>
              <a:gd name="connsiteX0" fmla="*/ 0 w 2504289"/>
              <a:gd name="connsiteY0" fmla="*/ 0 h 770252"/>
              <a:gd name="connsiteX1" fmla="*/ 2504289 w 2504289"/>
              <a:gd name="connsiteY1" fmla="*/ 0 h 770252"/>
              <a:gd name="connsiteX2" fmla="*/ 2504289 w 2504289"/>
              <a:gd name="connsiteY2" fmla="*/ 770253 h 770252"/>
              <a:gd name="connsiteX3" fmla="*/ 0 w 2504289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4289" h="770252">
                <a:moveTo>
                  <a:pt x="0" y="0"/>
                </a:moveTo>
                <a:lnTo>
                  <a:pt x="2504289" y="0"/>
                </a:lnTo>
                <a:lnTo>
                  <a:pt x="2504289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7D5FF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160033AF-E040-2DAC-5F98-975264E89298}"/>
              </a:ext>
            </a:extLst>
          </p:cNvPr>
          <p:cNvSpPr/>
          <p:nvPr/>
        </p:nvSpPr>
        <p:spPr>
          <a:xfrm rot="10800000">
            <a:off x="781184" y="8249903"/>
            <a:ext cx="2504289" cy="770252"/>
          </a:xfrm>
          <a:custGeom>
            <a:avLst/>
            <a:gdLst>
              <a:gd name="connsiteX0" fmla="*/ 0 w 2504289"/>
              <a:gd name="connsiteY0" fmla="*/ 0 h 770252"/>
              <a:gd name="connsiteX1" fmla="*/ 2504289 w 2504289"/>
              <a:gd name="connsiteY1" fmla="*/ 0 h 770252"/>
              <a:gd name="connsiteX2" fmla="*/ 2504289 w 2504289"/>
              <a:gd name="connsiteY2" fmla="*/ 770253 h 770252"/>
              <a:gd name="connsiteX3" fmla="*/ 0 w 2504289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4289" h="770252">
                <a:moveTo>
                  <a:pt x="0" y="0"/>
                </a:moveTo>
                <a:lnTo>
                  <a:pt x="2504289" y="0"/>
                </a:lnTo>
                <a:lnTo>
                  <a:pt x="2504289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7D5FF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85FE0C05-F2EB-CB75-AA6C-7A5648A7E742}"/>
              </a:ext>
            </a:extLst>
          </p:cNvPr>
          <p:cNvSpPr/>
          <p:nvPr/>
        </p:nvSpPr>
        <p:spPr>
          <a:xfrm rot="10800000">
            <a:off x="781184" y="7453407"/>
            <a:ext cx="2504289" cy="770252"/>
          </a:xfrm>
          <a:custGeom>
            <a:avLst/>
            <a:gdLst>
              <a:gd name="connsiteX0" fmla="*/ 0 w 2504289"/>
              <a:gd name="connsiteY0" fmla="*/ 0 h 770252"/>
              <a:gd name="connsiteX1" fmla="*/ 2504289 w 2504289"/>
              <a:gd name="connsiteY1" fmla="*/ 0 h 770252"/>
              <a:gd name="connsiteX2" fmla="*/ 2504289 w 2504289"/>
              <a:gd name="connsiteY2" fmla="*/ 770253 h 770252"/>
              <a:gd name="connsiteX3" fmla="*/ 0 w 2504289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4289" h="770252">
                <a:moveTo>
                  <a:pt x="0" y="0"/>
                </a:moveTo>
                <a:lnTo>
                  <a:pt x="2504289" y="0"/>
                </a:lnTo>
                <a:lnTo>
                  <a:pt x="2504289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7D5FF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BDA96D3E-8761-8E1F-EFAC-E39B96638E57}"/>
              </a:ext>
            </a:extLst>
          </p:cNvPr>
          <p:cNvSpPr/>
          <p:nvPr/>
        </p:nvSpPr>
        <p:spPr>
          <a:xfrm rot="10800000">
            <a:off x="781184" y="6657015"/>
            <a:ext cx="2504289" cy="770252"/>
          </a:xfrm>
          <a:custGeom>
            <a:avLst/>
            <a:gdLst>
              <a:gd name="connsiteX0" fmla="*/ 0 w 2504289"/>
              <a:gd name="connsiteY0" fmla="*/ 0 h 770252"/>
              <a:gd name="connsiteX1" fmla="*/ 2504289 w 2504289"/>
              <a:gd name="connsiteY1" fmla="*/ 0 h 770252"/>
              <a:gd name="connsiteX2" fmla="*/ 2504289 w 2504289"/>
              <a:gd name="connsiteY2" fmla="*/ 770253 h 770252"/>
              <a:gd name="connsiteX3" fmla="*/ 0 w 2504289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4289" h="770252">
                <a:moveTo>
                  <a:pt x="0" y="0"/>
                </a:moveTo>
                <a:lnTo>
                  <a:pt x="2504289" y="0"/>
                </a:lnTo>
                <a:lnTo>
                  <a:pt x="2504289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7D5FF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FC71B451-6357-FF0F-4685-862865D61FEE}"/>
              </a:ext>
            </a:extLst>
          </p:cNvPr>
          <p:cNvSpPr/>
          <p:nvPr/>
        </p:nvSpPr>
        <p:spPr>
          <a:xfrm rot="10800000">
            <a:off x="781184" y="5860519"/>
            <a:ext cx="2504289" cy="770252"/>
          </a:xfrm>
          <a:custGeom>
            <a:avLst/>
            <a:gdLst>
              <a:gd name="connsiteX0" fmla="*/ 0 w 2504289"/>
              <a:gd name="connsiteY0" fmla="*/ 0 h 770252"/>
              <a:gd name="connsiteX1" fmla="*/ 2504289 w 2504289"/>
              <a:gd name="connsiteY1" fmla="*/ 0 h 770252"/>
              <a:gd name="connsiteX2" fmla="*/ 2504289 w 2504289"/>
              <a:gd name="connsiteY2" fmla="*/ 770253 h 770252"/>
              <a:gd name="connsiteX3" fmla="*/ 0 w 2504289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4289" h="770252">
                <a:moveTo>
                  <a:pt x="0" y="0"/>
                </a:moveTo>
                <a:lnTo>
                  <a:pt x="2504289" y="0"/>
                </a:lnTo>
                <a:lnTo>
                  <a:pt x="2504289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7D5FF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1207DA94-0767-2ED3-DCA1-40A9EC0ADA67}"/>
              </a:ext>
            </a:extLst>
          </p:cNvPr>
          <p:cNvSpPr/>
          <p:nvPr/>
        </p:nvSpPr>
        <p:spPr>
          <a:xfrm rot="10800000">
            <a:off x="781184" y="5064149"/>
            <a:ext cx="2504289" cy="770252"/>
          </a:xfrm>
          <a:custGeom>
            <a:avLst/>
            <a:gdLst>
              <a:gd name="connsiteX0" fmla="*/ 0 w 2504289"/>
              <a:gd name="connsiteY0" fmla="*/ 0 h 770252"/>
              <a:gd name="connsiteX1" fmla="*/ 2504289 w 2504289"/>
              <a:gd name="connsiteY1" fmla="*/ 0 h 770252"/>
              <a:gd name="connsiteX2" fmla="*/ 2504289 w 2504289"/>
              <a:gd name="connsiteY2" fmla="*/ 770253 h 770252"/>
              <a:gd name="connsiteX3" fmla="*/ 0 w 2504289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4289" h="770252">
                <a:moveTo>
                  <a:pt x="0" y="0"/>
                </a:moveTo>
                <a:lnTo>
                  <a:pt x="2504289" y="0"/>
                </a:lnTo>
                <a:lnTo>
                  <a:pt x="2504289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7D5FF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6F6EBF51-AAA1-26BF-8F23-66196E448FA3}"/>
              </a:ext>
            </a:extLst>
          </p:cNvPr>
          <p:cNvSpPr/>
          <p:nvPr/>
        </p:nvSpPr>
        <p:spPr>
          <a:xfrm rot="10800000">
            <a:off x="781184" y="4267673"/>
            <a:ext cx="2504289" cy="770252"/>
          </a:xfrm>
          <a:custGeom>
            <a:avLst/>
            <a:gdLst>
              <a:gd name="connsiteX0" fmla="*/ 0 w 2504289"/>
              <a:gd name="connsiteY0" fmla="*/ 0 h 770252"/>
              <a:gd name="connsiteX1" fmla="*/ 2504289 w 2504289"/>
              <a:gd name="connsiteY1" fmla="*/ 0 h 770252"/>
              <a:gd name="connsiteX2" fmla="*/ 2504289 w 2504289"/>
              <a:gd name="connsiteY2" fmla="*/ 770253 h 770252"/>
              <a:gd name="connsiteX3" fmla="*/ 0 w 2504289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4289" h="770252">
                <a:moveTo>
                  <a:pt x="0" y="0"/>
                </a:moveTo>
                <a:lnTo>
                  <a:pt x="2504289" y="0"/>
                </a:lnTo>
                <a:lnTo>
                  <a:pt x="2504289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7D5FF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3A25239D-2E75-78A0-0770-A4A5B127AD55}"/>
              </a:ext>
            </a:extLst>
          </p:cNvPr>
          <p:cNvSpPr/>
          <p:nvPr/>
        </p:nvSpPr>
        <p:spPr>
          <a:xfrm rot="10800000">
            <a:off x="781184" y="3471188"/>
            <a:ext cx="2504289" cy="770252"/>
          </a:xfrm>
          <a:custGeom>
            <a:avLst/>
            <a:gdLst>
              <a:gd name="connsiteX0" fmla="*/ 0 w 2504289"/>
              <a:gd name="connsiteY0" fmla="*/ 0 h 770252"/>
              <a:gd name="connsiteX1" fmla="*/ 2504289 w 2504289"/>
              <a:gd name="connsiteY1" fmla="*/ 0 h 770252"/>
              <a:gd name="connsiteX2" fmla="*/ 2504289 w 2504289"/>
              <a:gd name="connsiteY2" fmla="*/ 770253 h 770252"/>
              <a:gd name="connsiteX3" fmla="*/ 0 w 2504289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4289" h="770252">
                <a:moveTo>
                  <a:pt x="0" y="0"/>
                </a:moveTo>
                <a:lnTo>
                  <a:pt x="2504289" y="0"/>
                </a:lnTo>
                <a:lnTo>
                  <a:pt x="2504289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7D5FF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297B145B-80B0-722B-42F7-501506788A91}"/>
              </a:ext>
            </a:extLst>
          </p:cNvPr>
          <p:cNvSpPr/>
          <p:nvPr/>
        </p:nvSpPr>
        <p:spPr>
          <a:xfrm rot="10800000">
            <a:off x="781184" y="2674817"/>
            <a:ext cx="2504289" cy="770252"/>
          </a:xfrm>
          <a:custGeom>
            <a:avLst/>
            <a:gdLst>
              <a:gd name="connsiteX0" fmla="*/ 0 w 2504289"/>
              <a:gd name="connsiteY0" fmla="*/ 0 h 770252"/>
              <a:gd name="connsiteX1" fmla="*/ 2504289 w 2504289"/>
              <a:gd name="connsiteY1" fmla="*/ 0 h 770252"/>
              <a:gd name="connsiteX2" fmla="*/ 2504289 w 2504289"/>
              <a:gd name="connsiteY2" fmla="*/ 770253 h 770252"/>
              <a:gd name="connsiteX3" fmla="*/ 0 w 2504289"/>
              <a:gd name="connsiteY3" fmla="*/ 770253 h 77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4289" h="770252">
                <a:moveTo>
                  <a:pt x="0" y="0"/>
                </a:moveTo>
                <a:lnTo>
                  <a:pt x="2504289" y="0"/>
                </a:lnTo>
                <a:lnTo>
                  <a:pt x="2504289" y="770253"/>
                </a:lnTo>
                <a:lnTo>
                  <a:pt x="0" y="770253"/>
                </a:lnTo>
                <a:close/>
              </a:path>
            </a:pathLst>
          </a:custGeom>
          <a:solidFill>
            <a:srgbClr val="7D5FF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D2087849-3C1A-A0BC-70E0-704092ACC689}"/>
              </a:ext>
            </a:extLst>
          </p:cNvPr>
          <p:cNvSpPr/>
          <p:nvPr/>
        </p:nvSpPr>
        <p:spPr>
          <a:xfrm rot="10800000">
            <a:off x="793714" y="961757"/>
            <a:ext cx="2504289" cy="1686816"/>
          </a:xfrm>
          <a:custGeom>
            <a:avLst/>
            <a:gdLst>
              <a:gd name="connsiteX0" fmla="*/ 0 w 2504289"/>
              <a:gd name="connsiteY0" fmla="*/ 0 h 1008323"/>
              <a:gd name="connsiteX1" fmla="*/ 2504289 w 2504289"/>
              <a:gd name="connsiteY1" fmla="*/ 0 h 1008323"/>
              <a:gd name="connsiteX2" fmla="*/ 2504289 w 2504289"/>
              <a:gd name="connsiteY2" fmla="*/ 1008324 h 1008323"/>
              <a:gd name="connsiteX3" fmla="*/ 0 w 2504289"/>
              <a:gd name="connsiteY3" fmla="*/ 1008324 h 1008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4289" h="1008323">
                <a:moveTo>
                  <a:pt x="0" y="0"/>
                </a:moveTo>
                <a:lnTo>
                  <a:pt x="2504289" y="0"/>
                </a:lnTo>
                <a:lnTo>
                  <a:pt x="2504289" y="1008324"/>
                </a:lnTo>
                <a:lnTo>
                  <a:pt x="0" y="1008324"/>
                </a:lnTo>
                <a:close/>
              </a:path>
            </a:pathLst>
          </a:custGeom>
          <a:solidFill>
            <a:srgbClr val="7D5FF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3E393108-AACC-96AD-BAFE-5F8D56C531B6}"/>
              </a:ext>
            </a:extLst>
          </p:cNvPr>
          <p:cNvSpPr/>
          <p:nvPr/>
        </p:nvSpPr>
        <p:spPr>
          <a:xfrm>
            <a:off x="17467263" y="146293"/>
            <a:ext cx="1845596" cy="783635"/>
          </a:xfrm>
          <a:custGeom>
            <a:avLst/>
            <a:gdLst>
              <a:gd name="connsiteX0" fmla="*/ 0 w 1845596"/>
              <a:gd name="connsiteY0" fmla="*/ 783636 h 783635"/>
              <a:gd name="connsiteX1" fmla="*/ 1845596 w 1845596"/>
              <a:gd name="connsiteY1" fmla="*/ 783636 h 783635"/>
              <a:gd name="connsiteX2" fmla="*/ 1845596 w 1845596"/>
              <a:gd name="connsiteY2" fmla="*/ 631300 h 783635"/>
              <a:gd name="connsiteX3" fmla="*/ 1214296 w 1845596"/>
              <a:gd name="connsiteY3" fmla="*/ 0 h 783635"/>
              <a:gd name="connsiteX4" fmla="*/ 0 w 1845596"/>
              <a:gd name="connsiteY4" fmla="*/ 0 h 783635"/>
              <a:gd name="connsiteX5" fmla="*/ 0 w 1845596"/>
              <a:gd name="connsiteY5" fmla="*/ 783636 h 783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45596" h="783635">
                <a:moveTo>
                  <a:pt x="0" y="783636"/>
                </a:moveTo>
                <a:lnTo>
                  <a:pt x="1845596" y="783636"/>
                </a:lnTo>
                <a:lnTo>
                  <a:pt x="1845596" y="631300"/>
                </a:lnTo>
                <a:cubicBezTo>
                  <a:pt x="1845596" y="282611"/>
                  <a:pt x="1562985" y="0"/>
                  <a:pt x="1214296" y="0"/>
                </a:cubicBezTo>
                <a:lnTo>
                  <a:pt x="0" y="0"/>
                </a:lnTo>
                <a:lnTo>
                  <a:pt x="0" y="783636"/>
                </a:lnTo>
                <a:close/>
              </a:path>
            </a:pathLst>
          </a:custGeom>
          <a:solidFill>
            <a:srgbClr val="7D5FF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51F2B75F-63E0-E05E-E78E-D393E4FEAE2C}"/>
              </a:ext>
            </a:extLst>
          </p:cNvPr>
          <p:cNvSpPr/>
          <p:nvPr/>
        </p:nvSpPr>
        <p:spPr>
          <a:xfrm>
            <a:off x="3657392" y="1249685"/>
            <a:ext cx="13479687" cy="793254"/>
          </a:xfrm>
          <a:custGeom>
            <a:avLst/>
            <a:gdLst>
              <a:gd name="connsiteX0" fmla="*/ 0 w 13479687"/>
              <a:gd name="connsiteY0" fmla="*/ 0 h 793254"/>
              <a:gd name="connsiteX1" fmla="*/ 13479688 w 13479687"/>
              <a:gd name="connsiteY1" fmla="*/ 0 h 793254"/>
              <a:gd name="connsiteX2" fmla="*/ 13479688 w 13479687"/>
              <a:gd name="connsiteY2" fmla="*/ 793255 h 793254"/>
              <a:gd name="connsiteX3" fmla="*/ 0 w 13479687"/>
              <a:gd name="connsiteY3" fmla="*/ 793255 h 793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79687" h="793254">
                <a:moveTo>
                  <a:pt x="0" y="0"/>
                </a:moveTo>
                <a:lnTo>
                  <a:pt x="13479688" y="0"/>
                </a:lnTo>
                <a:lnTo>
                  <a:pt x="13479688" y="793255"/>
                </a:lnTo>
                <a:lnTo>
                  <a:pt x="0" y="793255"/>
                </a:lnTo>
                <a:close/>
              </a:path>
            </a:pathLst>
          </a:custGeom>
          <a:noFill/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0A113AFE-B630-B2E7-B1E4-2EF0D9BBDD46}"/>
              </a:ext>
            </a:extLst>
          </p:cNvPr>
          <p:cNvSpPr/>
          <p:nvPr/>
        </p:nvSpPr>
        <p:spPr>
          <a:xfrm>
            <a:off x="3644858" y="2830426"/>
            <a:ext cx="13613308" cy="449688"/>
          </a:xfrm>
          <a:custGeom>
            <a:avLst/>
            <a:gdLst>
              <a:gd name="connsiteX0" fmla="*/ 0 w 13613308"/>
              <a:gd name="connsiteY0" fmla="*/ 0 h 449688"/>
              <a:gd name="connsiteX1" fmla="*/ 13613309 w 13613308"/>
              <a:gd name="connsiteY1" fmla="*/ 0 h 449688"/>
              <a:gd name="connsiteX2" fmla="*/ 13613309 w 13613308"/>
              <a:gd name="connsiteY2" fmla="*/ 449689 h 449688"/>
              <a:gd name="connsiteX3" fmla="*/ 0 w 13613308"/>
              <a:gd name="connsiteY3" fmla="*/ 449689 h 44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13308" h="449688">
                <a:moveTo>
                  <a:pt x="0" y="0"/>
                </a:moveTo>
                <a:lnTo>
                  <a:pt x="13613309" y="0"/>
                </a:lnTo>
                <a:lnTo>
                  <a:pt x="13613309" y="449689"/>
                </a:lnTo>
                <a:lnTo>
                  <a:pt x="0" y="449689"/>
                </a:lnTo>
                <a:close/>
              </a:path>
            </a:pathLst>
          </a:custGeom>
          <a:noFill/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8E024B6E-A2F1-65A3-0834-69AFC14FEEE1}"/>
              </a:ext>
            </a:extLst>
          </p:cNvPr>
          <p:cNvSpPr/>
          <p:nvPr/>
        </p:nvSpPr>
        <p:spPr>
          <a:xfrm>
            <a:off x="3644858" y="9858236"/>
            <a:ext cx="13613308" cy="449688"/>
          </a:xfrm>
          <a:custGeom>
            <a:avLst/>
            <a:gdLst>
              <a:gd name="connsiteX0" fmla="*/ 0 w 13613308"/>
              <a:gd name="connsiteY0" fmla="*/ 0 h 449688"/>
              <a:gd name="connsiteX1" fmla="*/ 13613309 w 13613308"/>
              <a:gd name="connsiteY1" fmla="*/ 0 h 449688"/>
              <a:gd name="connsiteX2" fmla="*/ 13613309 w 13613308"/>
              <a:gd name="connsiteY2" fmla="*/ 449689 h 449688"/>
              <a:gd name="connsiteX3" fmla="*/ 0 w 13613308"/>
              <a:gd name="connsiteY3" fmla="*/ 449689 h 44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13308" h="449688">
                <a:moveTo>
                  <a:pt x="0" y="0"/>
                </a:moveTo>
                <a:lnTo>
                  <a:pt x="13613309" y="0"/>
                </a:lnTo>
                <a:lnTo>
                  <a:pt x="13613309" y="449689"/>
                </a:lnTo>
                <a:lnTo>
                  <a:pt x="0" y="449689"/>
                </a:lnTo>
                <a:close/>
              </a:path>
            </a:pathLst>
          </a:custGeom>
          <a:noFill/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D7C19921-E84F-FB91-BA59-7966E80733E7}"/>
              </a:ext>
            </a:extLst>
          </p:cNvPr>
          <p:cNvSpPr/>
          <p:nvPr/>
        </p:nvSpPr>
        <p:spPr>
          <a:xfrm>
            <a:off x="3644858" y="10640617"/>
            <a:ext cx="13613308" cy="449688"/>
          </a:xfrm>
          <a:custGeom>
            <a:avLst/>
            <a:gdLst>
              <a:gd name="connsiteX0" fmla="*/ 0 w 13613308"/>
              <a:gd name="connsiteY0" fmla="*/ 0 h 449688"/>
              <a:gd name="connsiteX1" fmla="*/ 13613309 w 13613308"/>
              <a:gd name="connsiteY1" fmla="*/ 0 h 449688"/>
              <a:gd name="connsiteX2" fmla="*/ 13613309 w 13613308"/>
              <a:gd name="connsiteY2" fmla="*/ 449689 h 449688"/>
              <a:gd name="connsiteX3" fmla="*/ 0 w 13613308"/>
              <a:gd name="connsiteY3" fmla="*/ 449689 h 449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13308" h="449688">
                <a:moveTo>
                  <a:pt x="0" y="0"/>
                </a:moveTo>
                <a:lnTo>
                  <a:pt x="13613309" y="0"/>
                </a:lnTo>
                <a:lnTo>
                  <a:pt x="13613309" y="449689"/>
                </a:lnTo>
                <a:lnTo>
                  <a:pt x="0" y="449689"/>
                </a:lnTo>
                <a:close/>
              </a:path>
            </a:pathLst>
          </a:custGeom>
          <a:noFill/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05A3EC0E-C48B-38E9-044A-C1EC1F6C3AEA}"/>
              </a:ext>
            </a:extLst>
          </p:cNvPr>
          <p:cNvSpPr/>
          <p:nvPr/>
        </p:nvSpPr>
        <p:spPr>
          <a:xfrm>
            <a:off x="3644858" y="3759079"/>
            <a:ext cx="13613308" cy="178056"/>
          </a:xfrm>
          <a:custGeom>
            <a:avLst/>
            <a:gdLst>
              <a:gd name="connsiteX0" fmla="*/ 0 w 13613308"/>
              <a:gd name="connsiteY0" fmla="*/ 0 h 178056"/>
              <a:gd name="connsiteX1" fmla="*/ 13613309 w 13613308"/>
              <a:gd name="connsiteY1" fmla="*/ 0 h 178056"/>
              <a:gd name="connsiteX2" fmla="*/ 13613309 w 13613308"/>
              <a:gd name="connsiteY2" fmla="*/ 178056 h 178056"/>
              <a:gd name="connsiteX3" fmla="*/ 0 w 13613308"/>
              <a:gd name="connsiteY3" fmla="*/ 178056 h 178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13308" h="178056">
                <a:moveTo>
                  <a:pt x="0" y="0"/>
                </a:moveTo>
                <a:lnTo>
                  <a:pt x="13613309" y="0"/>
                </a:lnTo>
                <a:lnTo>
                  <a:pt x="13613309" y="178056"/>
                </a:lnTo>
                <a:lnTo>
                  <a:pt x="0" y="178056"/>
                </a:lnTo>
                <a:close/>
              </a:path>
            </a:pathLst>
          </a:custGeom>
          <a:noFill/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B27907EB-96DC-4A8C-6AC9-6FFE0693D5CC}"/>
              </a:ext>
            </a:extLst>
          </p:cNvPr>
          <p:cNvSpPr/>
          <p:nvPr/>
        </p:nvSpPr>
        <p:spPr>
          <a:xfrm>
            <a:off x="3644858" y="4552124"/>
            <a:ext cx="13613308" cy="224896"/>
          </a:xfrm>
          <a:custGeom>
            <a:avLst/>
            <a:gdLst>
              <a:gd name="connsiteX0" fmla="*/ 0 w 13613308"/>
              <a:gd name="connsiteY0" fmla="*/ 0 h 224896"/>
              <a:gd name="connsiteX1" fmla="*/ 13613309 w 13613308"/>
              <a:gd name="connsiteY1" fmla="*/ 0 h 224896"/>
              <a:gd name="connsiteX2" fmla="*/ 13613309 w 13613308"/>
              <a:gd name="connsiteY2" fmla="*/ 224897 h 224896"/>
              <a:gd name="connsiteX3" fmla="*/ 0 w 13613308"/>
              <a:gd name="connsiteY3" fmla="*/ 224897 h 22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13308" h="224896">
                <a:moveTo>
                  <a:pt x="0" y="0"/>
                </a:moveTo>
                <a:lnTo>
                  <a:pt x="13613309" y="0"/>
                </a:lnTo>
                <a:lnTo>
                  <a:pt x="13613309" y="224897"/>
                </a:lnTo>
                <a:lnTo>
                  <a:pt x="0" y="224897"/>
                </a:lnTo>
                <a:close/>
              </a:path>
            </a:pathLst>
          </a:custGeom>
          <a:noFill/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475F3243-7CF3-68F6-E6B1-1735493BBEE9}"/>
              </a:ext>
            </a:extLst>
          </p:cNvPr>
          <p:cNvSpPr/>
          <p:nvPr/>
        </p:nvSpPr>
        <p:spPr>
          <a:xfrm>
            <a:off x="3644858" y="5336806"/>
            <a:ext cx="13479687" cy="242880"/>
          </a:xfrm>
          <a:custGeom>
            <a:avLst/>
            <a:gdLst>
              <a:gd name="connsiteX0" fmla="*/ 0 w 13479687"/>
              <a:gd name="connsiteY0" fmla="*/ 0 h 242880"/>
              <a:gd name="connsiteX1" fmla="*/ 13479688 w 13479687"/>
              <a:gd name="connsiteY1" fmla="*/ 0 h 242880"/>
              <a:gd name="connsiteX2" fmla="*/ 13479688 w 13479687"/>
              <a:gd name="connsiteY2" fmla="*/ 242880 h 242880"/>
              <a:gd name="connsiteX3" fmla="*/ 0 w 13479687"/>
              <a:gd name="connsiteY3" fmla="*/ 242880 h 24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79687" h="242880">
                <a:moveTo>
                  <a:pt x="0" y="0"/>
                </a:moveTo>
                <a:lnTo>
                  <a:pt x="13479688" y="0"/>
                </a:lnTo>
                <a:lnTo>
                  <a:pt x="13479688" y="242880"/>
                </a:lnTo>
                <a:lnTo>
                  <a:pt x="0" y="242880"/>
                </a:lnTo>
                <a:close/>
              </a:path>
            </a:pathLst>
          </a:custGeom>
          <a:noFill/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4" name="Freeform: Shape 103">
            <a:extLst>
              <a:ext uri="{FF2B5EF4-FFF2-40B4-BE49-F238E27FC236}">
                <a16:creationId xmlns:a16="http://schemas.microsoft.com/office/drawing/2014/main" id="{0290F4FB-B704-3B70-83A2-6578F7BFA436}"/>
              </a:ext>
            </a:extLst>
          </p:cNvPr>
          <p:cNvSpPr/>
          <p:nvPr/>
        </p:nvSpPr>
        <p:spPr>
          <a:xfrm>
            <a:off x="3644858" y="7734554"/>
            <a:ext cx="13613308" cy="224896"/>
          </a:xfrm>
          <a:custGeom>
            <a:avLst/>
            <a:gdLst>
              <a:gd name="connsiteX0" fmla="*/ 0 w 13613308"/>
              <a:gd name="connsiteY0" fmla="*/ 0 h 224896"/>
              <a:gd name="connsiteX1" fmla="*/ 13613309 w 13613308"/>
              <a:gd name="connsiteY1" fmla="*/ 0 h 224896"/>
              <a:gd name="connsiteX2" fmla="*/ 13613309 w 13613308"/>
              <a:gd name="connsiteY2" fmla="*/ 224897 h 224896"/>
              <a:gd name="connsiteX3" fmla="*/ 0 w 13613308"/>
              <a:gd name="connsiteY3" fmla="*/ 224897 h 22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13308" h="224896">
                <a:moveTo>
                  <a:pt x="0" y="0"/>
                </a:moveTo>
                <a:lnTo>
                  <a:pt x="13613309" y="0"/>
                </a:lnTo>
                <a:lnTo>
                  <a:pt x="13613309" y="224897"/>
                </a:lnTo>
                <a:lnTo>
                  <a:pt x="0" y="224897"/>
                </a:lnTo>
                <a:close/>
              </a:path>
            </a:pathLst>
          </a:custGeom>
          <a:noFill/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4D91F30A-3CAB-09EC-FE55-505C9F91A16E}"/>
              </a:ext>
            </a:extLst>
          </p:cNvPr>
          <p:cNvSpPr/>
          <p:nvPr/>
        </p:nvSpPr>
        <p:spPr>
          <a:xfrm>
            <a:off x="3644858" y="8515576"/>
            <a:ext cx="13613308" cy="224896"/>
          </a:xfrm>
          <a:custGeom>
            <a:avLst/>
            <a:gdLst>
              <a:gd name="connsiteX0" fmla="*/ 0 w 13613308"/>
              <a:gd name="connsiteY0" fmla="*/ 0 h 224896"/>
              <a:gd name="connsiteX1" fmla="*/ 13613309 w 13613308"/>
              <a:gd name="connsiteY1" fmla="*/ 0 h 224896"/>
              <a:gd name="connsiteX2" fmla="*/ 13613309 w 13613308"/>
              <a:gd name="connsiteY2" fmla="*/ 224897 h 224896"/>
              <a:gd name="connsiteX3" fmla="*/ 0 w 13613308"/>
              <a:gd name="connsiteY3" fmla="*/ 224897 h 22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13308" h="224896">
                <a:moveTo>
                  <a:pt x="0" y="0"/>
                </a:moveTo>
                <a:lnTo>
                  <a:pt x="13613309" y="0"/>
                </a:lnTo>
                <a:lnTo>
                  <a:pt x="13613309" y="224897"/>
                </a:lnTo>
                <a:lnTo>
                  <a:pt x="0" y="224897"/>
                </a:lnTo>
                <a:close/>
              </a:path>
            </a:pathLst>
          </a:custGeom>
          <a:noFill/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4B6E4554-0959-13CE-17D4-B36E928148F7}"/>
              </a:ext>
            </a:extLst>
          </p:cNvPr>
          <p:cNvSpPr/>
          <p:nvPr/>
        </p:nvSpPr>
        <p:spPr>
          <a:xfrm>
            <a:off x="3644858" y="9160857"/>
            <a:ext cx="13613308" cy="224896"/>
          </a:xfrm>
          <a:custGeom>
            <a:avLst/>
            <a:gdLst>
              <a:gd name="connsiteX0" fmla="*/ 0 w 13613308"/>
              <a:gd name="connsiteY0" fmla="*/ 0 h 224896"/>
              <a:gd name="connsiteX1" fmla="*/ 13613309 w 13613308"/>
              <a:gd name="connsiteY1" fmla="*/ 0 h 224896"/>
              <a:gd name="connsiteX2" fmla="*/ 13613309 w 13613308"/>
              <a:gd name="connsiteY2" fmla="*/ 224897 h 224896"/>
              <a:gd name="connsiteX3" fmla="*/ 0 w 13613308"/>
              <a:gd name="connsiteY3" fmla="*/ 224897 h 22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13308" h="224896">
                <a:moveTo>
                  <a:pt x="0" y="0"/>
                </a:moveTo>
                <a:lnTo>
                  <a:pt x="13613309" y="0"/>
                </a:lnTo>
                <a:lnTo>
                  <a:pt x="13613309" y="224897"/>
                </a:lnTo>
                <a:lnTo>
                  <a:pt x="0" y="224897"/>
                </a:lnTo>
                <a:close/>
              </a:path>
            </a:pathLst>
          </a:custGeom>
          <a:noFill/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AE6CCA40-A8BC-469F-0A16-4448BAB1FD3D}"/>
              </a:ext>
            </a:extLst>
          </p:cNvPr>
          <p:cNvSpPr/>
          <p:nvPr/>
        </p:nvSpPr>
        <p:spPr>
          <a:xfrm>
            <a:off x="3644858" y="6020069"/>
            <a:ext cx="13613308" cy="464221"/>
          </a:xfrm>
          <a:custGeom>
            <a:avLst/>
            <a:gdLst>
              <a:gd name="connsiteX0" fmla="*/ 0 w 13613308"/>
              <a:gd name="connsiteY0" fmla="*/ 0 h 464221"/>
              <a:gd name="connsiteX1" fmla="*/ 13613309 w 13613308"/>
              <a:gd name="connsiteY1" fmla="*/ 0 h 464221"/>
              <a:gd name="connsiteX2" fmla="*/ 13613309 w 13613308"/>
              <a:gd name="connsiteY2" fmla="*/ 464222 h 464221"/>
              <a:gd name="connsiteX3" fmla="*/ 0 w 13613308"/>
              <a:gd name="connsiteY3" fmla="*/ 464222 h 464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13308" h="464221">
                <a:moveTo>
                  <a:pt x="0" y="0"/>
                </a:moveTo>
                <a:lnTo>
                  <a:pt x="13613309" y="0"/>
                </a:lnTo>
                <a:lnTo>
                  <a:pt x="13613309" y="464222"/>
                </a:lnTo>
                <a:lnTo>
                  <a:pt x="0" y="464222"/>
                </a:lnTo>
                <a:close/>
              </a:path>
            </a:pathLst>
          </a:custGeom>
          <a:noFill/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7" name="Freeform: Shape 116">
            <a:extLst>
              <a:ext uri="{FF2B5EF4-FFF2-40B4-BE49-F238E27FC236}">
                <a16:creationId xmlns:a16="http://schemas.microsoft.com/office/drawing/2014/main" id="{746F0D89-7008-BACB-A88C-B182F232D771}"/>
              </a:ext>
            </a:extLst>
          </p:cNvPr>
          <p:cNvSpPr/>
          <p:nvPr/>
        </p:nvSpPr>
        <p:spPr>
          <a:xfrm>
            <a:off x="3644858" y="6818134"/>
            <a:ext cx="13613308" cy="448015"/>
          </a:xfrm>
          <a:custGeom>
            <a:avLst/>
            <a:gdLst>
              <a:gd name="connsiteX0" fmla="*/ 0 w 13613308"/>
              <a:gd name="connsiteY0" fmla="*/ 0 h 448015"/>
              <a:gd name="connsiteX1" fmla="*/ 13613309 w 13613308"/>
              <a:gd name="connsiteY1" fmla="*/ 0 h 448015"/>
              <a:gd name="connsiteX2" fmla="*/ 13613309 w 13613308"/>
              <a:gd name="connsiteY2" fmla="*/ 448016 h 448015"/>
              <a:gd name="connsiteX3" fmla="*/ 0 w 13613308"/>
              <a:gd name="connsiteY3" fmla="*/ 448016 h 448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13308" h="448015">
                <a:moveTo>
                  <a:pt x="0" y="0"/>
                </a:moveTo>
                <a:lnTo>
                  <a:pt x="13613309" y="0"/>
                </a:lnTo>
                <a:lnTo>
                  <a:pt x="13613309" y="448016"/>
                </a:lnTo>
                <a:lnTo>
                  <a:pt x="0" y="448016"/>
                </a:lnTo>
                <a:close/>
              </a:path>
            </a:pathLst>
          </a:custGeom>
          <a:noFill/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6457A2C6-FABB-B192-9128-49552479784C}"/>
              </a:ext>
            </a:extLst>
          </p:cNvPr>
          <p:cNvSpPr txBox="1"/>
          <p:nvPr/>
        </p:nvSpPr>
        <p:spPr>
          <a:xfrm>
            <a:off x="3565942" y="320802"/>
            <a:ext cx="105028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b="1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HR Plan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49150711-0547-17BA-7944-00C489D8ABD8}"/>
              </a:ext>
            </a:extLst>
          </p:cNvPr>
          <p:cNvSpPr txBox="1"/>
          <p:nvPr/>
        </p:nvSpPr>
        <p:spPr>
          <a:xfrm>
            <a:off x="17740823" y="320802"/>
            <a:ext cx="862737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b="1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Status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DB189619-BC3D-DDF0-AA8A-C083AB98C955}"/>
              </a:ext>
            </a:extLst>
          </p:cNvPr>
          <p:cNvSpPr txBox="1"/>
          <p:nvPr/>
        </p:nvSpPr>
        <p:spPr>
          <a:xfrm>
            <a:off x="1100684" y="320802"/>
            <a:ext cx="954941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b="1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Tracks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FBF11980-5A68-74FC-7AFD-76618CDB5456}"/>
              </a:ext>
            </a:extLst>
          </p:cNvPr>
          <p:cNvSpPr txBox="1"/>
          <p:nvPr/>
        </p:nvSpPr>
        <p:spPr>
          <a:xfrm>
            <a:off x="1100684" y="1279025"/>
            <a:ext cx="1632178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Career</a:t>
            </a:r>
          </a:p>
          <a:p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Architecture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7DCE3F12-2103-8FB5-C26B-DC6AA6CFAE68}"/>
              </a:ext>
            </a:extLst>
          </p:cNvPr>
          <p:cNvSpPr txBox="1"/>
          <p:nvPr/>
        </p:nvSpPr>
        <p:spPr>
          <a:xfrm>
            <a:off x="1088150" y="2866823"/>
            <a:ext cx="1800493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Total Rewards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537AE826-D93E-1BDE-2619-8D8EA22D63D8}"/>
              </a:ext>
            </a:extLst>
          </p:cNvPr>
          <p:cNvSpPr txBox="1"/>
          <p:nvPr/>
        </p:nvSpPr>
        <p:spPr>
          <a:xfrm>
            <a:off x="1088150" y="3504281"/>
            <a:ext cx="1503938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Contingent</a:t>
            </a:r>
          </a:p>
          <a:p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workers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5C81799C-9CD9-FF97-7198-07B2B4F0BD04}"/>
              </a:ext>
            </a:extLst>
          </p:cNvPr>
          <p:cNvSpPr txBox="1"/>
          <p:nvPr/>
        </p:nvSpPr>
        <p:spPr>
          <a:xfrm>
            <a:off x="1088150" y="4290018"/>
            <a:ext cx="1346844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Employee</a:t>
            </a:r>
          </a:p>
          <a:p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support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AA3B14BC-BDB0-69A4-F46D-7A81503D05B5}"/>
              </a:ext>
            </a:extLst>
          </p:cNvPr>
          <p:cNvSpPr txBox="1"/>
          <p:nvPr/>
        </p:nvSpPr>
        <p:spPr>
          <a:xfrm>
            <a:off x="1088150" y="5094753"/>
            <a:ext cx="1710725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Engagement</a:t>
            </a:r>
          </a:p>
          <a:p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surveys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2D7E7EFF-2D56-8623-3013-169BC11C816E}"/>
              </a:ext>
            </a:extLst>
          </p:cNvPr>
          <p:cNvSpPr txBox="1"/>
          <p:nvPr/>
        </p:nvSpPr>
        <p:spPr>
          <a:xfrm>
            <a:off x="1088150" y="6062625"/>
            <a:ext cx="1029771" cy="3841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Culture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688D8342-F16E-BD2A-4B12-972057722255}"/>
              </a:ext>
            </a:extLst>
          </p:cNvPr>
          <p:cNvSpPr txBox="1"/>
          <p:nvPr/>
        </p:nvSpPr>
        <p:spPr>
          <a:xfrm>
            <a:off x="1088150" y="6700073"/>
            <a:ext cx="1342034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Heath &amp;</a:t>
            </a:r>
          </a:p>
          <a:p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Wellbeing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2432F236-69F2-7819-FB7B-37E3ED3F7095}"/>
              </a:ext>
            </a:extLst>
          </p:cNvPr>
          <p:cNvSpPr txBox="1"/>
          <p:nvPr/>
        </p:nvSpPr>
        <p:spPr>
          <a:xfrm>
            <a:off x="1088150" y="7485810"/>
            <a:ext cx="1220206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HR Org</a:t>
            </a:r>
          </a:p>
          <a:p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Structure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F595D593-F96C-9881-B5DD-BFBD21C64F7B}"/>
              </a:ext>
            </a:extLst>
          </p:cNvPr>
          <p:cNvSpPr txBox="1"/>
          <p:nvPr/>
        </p:nvSpPr>
        <p:spPr>
          <a:xfrm>
            <a:off x="1088150" y="8290555"/>
            <a:ext cx="1595309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3rd party</a:t>
            </a:r>
          </a:p>
          <a:p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agreements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BCA51836-2EE3-BA8D-8AA8-64CA99E232D0}"/>
              </a:ext>
            </a:extLst>
          </p:cNvPr>
          <p:cNvSpPr txBox="1"/>
          <p:nvPr/>
        </p:nvSpPr>
        <p:spPr>
          <a:xfrm>
            <a:off x="1088150" y="9092188"/>
            <a:ext cx="1388522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Budgeting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4B6FE500-CD92-DDCE-2748-759026210F81}"/>
              </a:ext>
            </a:extLst>
          </p:cNvPr>
          <p:cNvSpPr txBox="1"/>
          <p:nvPr/>
        </p:nvSpPr>
        <p:spPr>
          <a:xfrm>
            <a:off x="1088150" y="9917833"/>
            <a:ext cx="1019831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Charity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E4D2A5AD-ED96-24F4-4E1C-40BA934D41A0}"/>
              </a:ext>
            </a:extLst>
          </p:cNvPr>
          <p:cNvSpPr txBox="1"/>
          <p:nvPr/>
        </p:nvSpPr>
        <p:spPr>
          <a:xfrm>
            <a:off x="1088150" y="10693115"/>
            <a:ext cx="127791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DEI/D &amp; B</a:t>
            </a:r>
          </a:p>
        </p:txBody>
      </p:sp>
      <p:grpSp>
        <p:nvGrpSpPr>
          <p:cNvPr id="142" name="Graphic 31">
            <a:extLst>
              <a:ext uri="{FF2B5EF4-FFF2-40B4-BE49-F238E27FC236}">
                <a16:creationId xmlns:a16="http://schemas.microsoft.com/office/drawing/2014/main" id="{1EEEBCC3-B381-8F4A-DFAF-74F623E602C1}"/>
              </a:ext>
            </a:extLst>
          </p:cNvPr>
          <p:cNvGrpSpPr/>
          <p:nvPr/>
        </p:nvGrpSpPr>
        <p:grpSpPr>
          <a:xfrm>
            <a:off x="18243056" y="8411544"/>
            <a:ext cx="269153" cy="446871"/>
            <a:chOff x="18255590" y="7916397"/>
            <a:chExt cx="269153" cy="446871"/>
          </a:xfrm>
          <a:solidFill>
            <a:srgbClr val="009444"/>
          </a:solidFill>
        </p:grpSpPr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B1BAC5FB-1FDC-0105-0F90-C614FD91F3ED}"/>
                </a:ext>
              </a:extLst>
            </p:cNvPr>
            <p:cNvSpPr/>
            <p:nvPr/>
          </p:nvSpPr>
          <p:spPr>
            <a:xfrm>
              <a:off x="18255590" y="7916397"/>
              <a:ext cx="269153" cy="344402"/>
            </a:xfrm>
            <a:custGeom>
              <a:avLst/>
              <a:gdLst>
                <a:gd name="connsiteX0" fmla="*/ 15592 w 269153"/>
                <a:gd name="connsiteY0" fmla="*/ 0 h 344402"/>
                <a:gd name="connsiteX1" fmla="*/ 138548 w 269153"/>
                <a:gd name="connsiteY1" fmla="*/ 78834 h 344402"/>
                <a:gd name="connsiteX2" fmla="*/ 260145 w 269153"/>
                <a:gd name="connsiteY2" fmla="*/ 157250 h 344402"/>
                <a:gd name="connsiteX3" fmla="*/ 266209 w 269153"/>
                <a:gd name="connsiteY3" fmla="*/ 162164 h 344402"/>
                <a:gd name="connsiteX4" fmla="*/ 263700 w 269153"/>
                <a:gd name="connsiteY4" fmla="*/ 180252 h 344402"/>
                <a:gd name="connsiteX5" fmla="*/ 258159 w 269153"/>
                <a:gd name="connsiteY5" fmla="*/ 183388 h 344402"/>
                <a:gd name="connsiteX6" fmla="*/ 86271 w 269153"/>
                <a:gd name="connsiteY6" fmla="*/ 269332 h 344402"/>
                <a:gd name="connsiteX7" fmla="*/ 29602 w 269153"/>
                <a:gd name="connsiteY7" fmla="*/ 297353 h 344402"/>
                <a:gd name="connsiteX8" fmla="*/ 25316 w 269153"/>
                <a:gd name="connsiteY8" fmla="*/ 303940 h 344402"/>
                <a:gd name="connsiteX9" fmla="*/ 25421 w 269153"/>
                <a:gd name="connsiteY9" fmla="*/ 329451 h 344402"/>
                <a:gd name="connsiteX10" fmla="*/ 12769 w 269153"/>
                <a:gd name="connsiteY10" fmla="*/ 344403 h 344402"/>
                <a:gd name="connsiteX11" fmla="*/ 118 w 269153"/>
                <a:gd name="connsiteY11" fmla="*/ 329347 h 344402"/>
                <a:gd name="connsiteX12" fmla="*/ 118 w 269153"/>
                <a:gd name="connsiteY12" fmla="*/ 67333 h 344402"/>
                <a:gd name="connsiteX13" fmla="*/ 13 w 269153"/>
                <a:gd name="connsiteY13" fmla="*/ 17774 h 344402"/>
                <a:gd name="connsiteX14" fmla="*/ 9842 w 269153"/>
                <a:gd name="connsiteY14" fmla="*/ 0 h 344402"/>
                <a:gd name="connsiteX15" fmla="*/ 15592 w 269153"/>
                <a:gd name="connsiteY15" fmla="*/ 0 h 34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9153" h="344402">
                  <a:moveTo>
                    <a:pt x="15592" y="0"/>
                  </a:moveTo>
                  <a:cubicBezTo>
                    <a:pt x="56578" y="26243"/>
                    <a:pt x="97562" y="52487"/>
                    <a:pt x="138548" y="78834"/>
                  </a:cubicBezTo>
                  <a:cubicBezTo>
                    <a:pt x="179115" y="104868"/>
                    <a:pt x="219578" y="131111"/>
                    <a:pt x="260145" y="157250"/>
                  </a:cubicBezTo>
                  <a:cubicBezTo>
                    <a:pt x="262340" y="158609"/>
                    <a:pt x="264537" y="160178"/>
                    <a:pt x="266209" y="162164"/>
                  </a:cubicBezTo>
                  <a:cubicBezTo>
                    <a:pt x="271019" y="167914"/>
                    <a:pt x="269765" y="175861"/>
                    <a:pt x="263700" y="180252"/>
                  </a:cubicBezTo>
                  <a:cubicBezTo>
                    <a:pt x="261923" y="181506"/>
                    <a:pt x="260040" y="182448"/>
                    <a:pt x="258159" y="183388"/>
                  </a:cubicBezTo>
                  <a:cubicBezTo>
                    <a:pt x="200862" y="212036"/>
                    <a:pt x="143567" y="240685"/>
                    <a:pt x="86271" y="269332"/>
                  </a:cubicBezTo>
                  <a:cubicBezTo>
                    <a:pt x="67451" y="278742"/>
                    <a:pt x="48527" y="288152"/>
                    <a:pt x="29602" y="297353"/>
                  </a:cubicBezTo>
                  <a:cubicBezTo>
                    <a:pt x="26571" y="298817"/>
                    <a:pt x="25211" y="300490"/>
                    <a:pt x="25316" y="303940"/>
                  </a:cubicBezTo>
                  <a:cubicBezTo>
                    <a:pt x="25629" y="312409"/>
                    <a:pt x="25421" y="320982"/>
                    <a:pt x="25421" y="329451"/>
                  </a:cubicBezTo>
                  <a:cubicBezTo>
                    <a:pt x="25421" y="338443"/>
                    <a:pt x="20298" y="344403"/>
                    <a:pt x="12769" y="344403"/>
                  </a:cubicBezTo>
                  <a:cubicBezTo>
                    <a:pt x="5346" y="344403"/>
                    <a:pt x="118" y="338234"/>
                    <a:pt x="118" y="329347"/>
                  </a:cubicBezTo>
                  <a:cubicBezTo>
                    <a:pt x="118" y="242043"/>
                    <a:pt x="118" y="154636"/>
                    <a:pt x="118" y="67333"/>
                  </a:cubicBezTo>
                  <a:cubicBezTo>
                    <a:pt x="118" y="50813"/>
                    <a:pt x="432" y="34294"/>
                    <a:pt x="13" y="17774"/>
                  </a:cubicBezTo>
                  <a:cubicBezTo>
                    <a:pt x="-196" y="9619"/>
                    <a:pt x="2001" y="3346"/>
                    <a:pt x="9842" y="0"/>
                  </a:cubicBezTo>
                  <a:cubicBezTo>
                    <a:pt x="11723" y="0"/>
                    <a:pt x="13606" y="0"/>
                    <a:pt x="15592" y="0"/>
                  </a:cubicBezTo>
                  <a:close/>
                </a:path>
              </a:pathLst>
            </a:custGeom>
            <a:solidFill>
              <a:srgbClr val="009444"/>
            </a:solidFill>
            <a:ln w="104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79238AF3-FD88-066B-7BCC-A1CE144A8EB7}"/>
                </a:ext>
              </a:extLst>
            </p:cNvPr>
            <p:cNvSpPr/>
            <p:nvPr/>
          </p:nvSpPr>
          <p:spPr>
            <a:xfrm>
              <a:off x="18255640" y="8284218"/>
              <a:ext cx="25370" cy="79050"/>
            </a:xfrm>
            <a:custGeom>
              <a:avLst/>
              <a:gdLst>
                <a:gd name="connsiteX0" fmla="*/ 25371 w 25370"/>
                <a:gd name="connsiteY0" fmla="*/ 39209 h 79050"/>
                <a:gd name="connsiteX1" fmla="*/ 25371 w 25370"/>
                <a:gd name="connsiteY1" fmla="*/ 64721 h 79050"/>
                <a:gd name="connsiteX2" fmla="*/ 13242 w 25370"/>
                <a:gd name="connsiteY2" fmla="*/ 79045 h 79050"/>
                <a:gd name="connsiteX3" fmla="*/ 173 w 25370"/>
                <a:gd name="connsiteY3" fmla="*/ 65557 h 79050"/>
                <a:gd name="connsiteX4" fmla="*/ 68 w 25370"/>
                <a:gd name="connsiteY4" fmla="*/ 42032 h 79050"/>
                <a:gd name="connsiteX5" fmla="*/ 68 w 25370"/>
                <a:gd name="connsiteY5" fmla="*/ 14116 h 79050"/>
                <a:gd name="connsiteX6" fmla="*/ 12614 w 25370"/>
                <a:gd name="connsiteY6" fmla="*/ 1 h 79050"/>
                <a:gd name="connsiteX7" fmla="*/ 25371 w 25370"/>
                <a:gd name="connsiteY7" fmla="*/ 14325 h 79050"/>
                <a:gd name="connsiteX8" fmla="*/ 25371 w 25370"/>
                <a:gd name="connsiteY8" fmla="*/ 39209 h 7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370" h="79050">
                  <a:moveTo>
                    <a:pt x="25371" y="39209"/>
                  </a:moveTo>
                  <a:cubicBezTo>
                    <a:pt x="25371" y="47678"/>
                    <a:pt x="25371" y="56147"/>
                    <a:pt x="25371" y="64721"/>
                  </a:cubicBezTo>
                  <a:cubicBezTo>
                    <a:pt x="25371" y="73190"/>
                    <a:pt x="20561" y="78835"/>
                    <a:pt x="13242" y="79045"/>
                  </a:cubicBezTo>
                  <a:cubicBezTo>
                    <a:pt x="5923" y="79254"/>
                    <a:pt x="487" y="73921"/>
                    <a:pt x="173" y="65557"/>
                  </a:cubicBezTo>
                  <a:cubicBezTo>
                    <a:pt x="-141" y="57716"/>
                    <a:pt x="68" y="49874"/>
                    <a:pt x="68" y="42032"/>
                  </a:cubicBezTo>
                  <a:cubicBezTo>
                    <a:pt x="68" y="32727"/>
                    <a:pt x="-36" y="23421"/>
                    <a:pt x="68" y="14116"/>
                  </a:cubicBezTo>
                  <a:cubicBezTo>
                    <a:pt x="173" y="5961"/>
                    <a:pt x="5505" y="106"/>
                    <a:pt x="12614" y="1"/>
                  </a:cubicBezTo>
                  <a:cubicBezTo>
                    <a:pt x="19934" y="-103"/>
                    <a:pt x="25371" y="5856"/>
                    <a:pt x="25371" y="14325"/>
                  </a:cubicBezTo>
                  <a:cubicBezTo>
                    <a:pt x="25371" y="22481"/>
                    <a:pt x="25371" y="30845"/>
                    <a:pt x="25371" y="39209"/>
                  </a:cubicBezTo>
                  <a:close/>
                </a:path>
              </a:pathLst>
            </a:custGeom>
            <a:solidFill>
              <a:srgbClr val="009444"/>
            </a:solidFill>
            <a:ln w="104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145" name="Graphic 31">
            <a:extLst>
              <a:ext uri="{FF2B5EF4-FFF2-40B4-BE49-F238E27FC236}">
                <a16:creationId xmlns:a16="http://schemas.microsoft.com/office/drawing/2014/main" id="{3C9B8689-FE02-1A36-9885-EB3FEEEF365C}"/>
              </a:ext>
            </a:extLst>
          </p:cNvPr>
          <p:cNvGrpSpPr/>
          <p:nvPr/>
        </p:nvGrpSpPr>
        <p:grpSpPr>
          <a:xfrm>
            <a:off x="18243056" y="7623622"/>
            <a:ext cx="269153" cy="446767"/>
            <a:chOff x="18255590" y="7128475"/>
            <a:chExt cx="269153" cy="446767"/>
          </a:xfrm>
          <a:solidFill>
            <a:srgbClr val="009444"/>
          </a:solidFill>
        </p:grpSpPr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9B8A283E-E430-53C6-07B6-9DFC7A8FA4E7}"/>
                </a:ext>
              </a:extLst>
            </p:cNvPr>
            <p:cNvSpPr/>
            <p:nvPr/>
          </p:nvSpPr>
          <p:spPr>
            <a:xfrm>
              <a:off x="18255590" y="7128475"/>
              <a:ext cx="269153" cy="344402"/>
            </a:xfrm>
            <a:custGeom>
              <a:avLst/>
              <a:gdLst>
                <a:gd name="connsiteX0" fmla="*/ 15592 w 269153"/>
                <a:gd name="connsiteY0" fmla="*/ 0 h 344402"/>
                <a:gd name="connsiteX1" fmla="*/ 138548 w 269153"/>
                <a:gd name="connsiteY1" fmla="*/ 78834 h 344402"/>
                <a:gd name="connsiteX2" fmla="*/ 260145 w 269153"/>
                <a:gd name="connsiteY2" fmla="*/ 157250 h 344402"/>
                <a:gd name="connsiteX3" fmla="*/ 266209 w 269153"/>
                <a:gd name="connsiteY3" fmla="*/ 162163 h 344402"/>
                <a:gd name="connsiteX4" fmla="*/ 263700 w 269153"/>
                <a:gd name="connsiteY4" fmla="*/ 180252 h 344402"/>
                <a:gd name="connsiteX5" fmla="*/ 258159 w 269153"/>
                <a:gd name="connsiteY5" fmla="*/ 183388 h 344402"/>
                <a:gd name="connsiteX6" fmla="*/ 86271 w 269153"/>
                <a:gd name="connsiteY6" fmla="*/ 269332 h 344402"/>
                <a:gd name="connsiteX7" fmla="*/ 29602 w 269153"/>
                <a:gd name="connsiteY7" fmla="*/ 297353 h 344402"/>
                <a:gd name="connsiteX8" fmla="*/ 25316 w 269153"/>
                <a:gd name="connsiteY8" fmla="*/ 303940 h 344402"/>
                <a:gd name="connsiteX9" fmla="*/ 25421 w 269153"/>
                <a:gd name="connsiteY9" fmla="*/ 329451 h 344402"/>
                <a:gd name="connsiteX10" fmla="*/ 12769 w 269153"/>
                <a:gd name="connsiteY10" fmla="*/ 344403 h 344402"/>
                <a:gd name="connsiteX11" fmla="*/ 118 w 269153"/>
                <a:gd name="connsiteY11" fmla="*/ 329347 h 344402"/>
                <a:gd name="connsiteX12" fmla="*/ 118 w 269153"/>
                <a:gd name="connsiteY12" fmla="*/ 67333 h 344402"/>
                <a:gd name="connsiteX13" fmla="*/ 13 w 269153"/>
                <a:gd name="connsiteY13" fmla="*/ 17774 h 344402"/>
                <a:gd name="connsiteX14" fmla="*/ 9842 w 269153"/>
                <a:gd name="connsiteY14" fmla="*/ 0 h 344402"/>
                <a:gd name="connsiteX15" fmla="*/ 15592 w 269153"/>
                <a:gd name="connsiteY15" fmla="*/ 0 h 34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9153" h="344402">
                  <a:moveTo>
                    <a:pt x="15592" y="0"/>
                  </a:moveTo>
                  <a:cubicBezTo>
                    <a:pt x="56578" y="26243"/>
                    <a:pt x="97562" y="52486"/>
                    <a:pt x="138548" y="78834"/>
                  </a:cubicBezTo>
                  <a:cubicBezTo>
                    <a:pt x="179115" y="104868"/>
                    <a:pt x="219578" y="131111"/>
                    <a:pt x="260145" y="157250"/>
                  </a:cubicBezTo>
                  <a:cubicBezTo>
                    <a:pt x="262340" y="158609"/>
                    <a:pt x="264537" y="160178"/>
                    <a:pt x="266209" y="162163"/>
                  </a:cubicBezTo>
                  <a:cubicBezTo>
                    <a:pt x="271019" y="167914"/>
                    <a:pt x="269765" y="175861"/>
                    <a:pt x="263700" y="180252"/>
                  </a:cubicBezTo>
                  <a:cubicBezTo>
                    <a:pt x="261923" y="181506"/>
                    <a:pt x="260040" y="182447"/>
                    <a:pt x="258159" y="183388"/>
                  </a:cubicBezTo>
                  <a:cubicBezTo>
                    <a:pt x="200862" y="212036"/>
                    <a:pt x="143567" y="240684"/>
                    <a:pt x="86271" y="269332"/>
                  </a:cubicBezTo>
                  <a:cubicBezTo>
                    <a:pt x="67451" y="278742"/>
                    <a:pt x="48527" y="288152"/>
                    <a:pt x="29602" y="297353"/>
                  </a:cubicBezTo>
                  <a:cubicBezTo>
                    <a:pt x="26571" y="298816"/>
                    <a:pt x="25211" y="300490"/>
                    <a:pt x="25316" y="303940"/>
                  </a:cubicBezTo>
                  <a:cubicBezTo>
                    <a:pt x="25629" y="312409"/>
                    <a:pt x="25421" y="320982"/>
                    <a:pt x="25421" y="329451"/>
                  </a:cubicBezTo>
                  <a:cubicBezTo>
                    <a:pt x="25421" y="338443"/>
                    <a:pt x="20298" y="344403"/>
                    <a:pt x="12769" y="344403"/>
                  </a:cubicBezTo>
                  <a:cubicBezTo>
                    <a:pt x="5346" y="344403"/>
                    <a:pt x="118" y="338234"/>
                    <a:pt x="118" y="329347"/>
                  </a:cubicBezTo>
                  <a:cubicBezTo>
                    <a:pt x="118" y="242043"/>
                    <a:pt x="118" y="154636"/>
                    <a:pt x="118" y="67333"/>
                  </a:cubicBezTo>
                  <a:cubicBezTo>
                    <a:pt x="118" y="50813"/>
                    <a:pt x="432" y="34294"/>
                    <a:pt x="13" y="17774"/>
                  </a:cubicBezTo>
                  <a:cubicBezTo>
                    <a:pt x="-196" y="9619"/>
                    <a:pt x="2001" y="3346"/>
                    <a:pt x="9842" y="0"/>
                  </a:cubicBezTo>
                  <a:cubicBezTo>
                    <a:pt x="11723" y="0"/>
                    <a:pt x="13606" y="0"/>
                    <a:pt x="15592" y="0"/>
                  </a:cubicBezTo>
                  <a:close/>
                </a:path>
              </a:pathLst>
            </a:custGeom>
            <a:solidFill>
              <a:srgbClr val="009444"/>
            </a:solidFill>
            <a:ln w="104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561904CA-625C-8E3B-7F2A-64B14702B521}"/>
                </a:ext>
              </a:extLst>
            </p:cNvPr>
            <p:cNvSpPr/>
            <p:nvPr/>
          </p:nvSpPr>
          <p:spPr>
            <a:xfrm>
              <a:off x="18255640" y="7496191"/>
              <a:ext cx="25370" cy="79050"/>
            </a:xfrm>
            <a:custGeom>
              <a:avLst/>
              <a:gdLst>
                <a:gd name="connsiteX0" fmla="*/ 25371 w 25370"/>
                <a:gd name="connsiteY0" fmla="*/ 39209 h 79050"/>
                <a:gd name="connsiteX1" fmla="*/ 25371 w 25370"/>
                <a:gd name="connsiteY1" fmla="*/ 64721 h 79050"/>
                <a:gd name="connsiteX2" fmla="*/ 13242 w 25370"/>
                <a:gd name="connsiteY2" fmla="*/ 79045 h 79050"/>
                <a:gd name="connsiteX3" fmla="*/ 173 w 25370"/>
                <a:gd name="connsiteY3" fmla="*/ 65557 h 79050"/>
                <a:gd name="connsiteX4" fmla="*/ 68 w 25370"/>
                <a:gd name="connsiteY4" fmla="*/ 42032 h 79050"/>
                <a:gd name="connsiteX5" fmla="*/ 68 w 25370"/>
                <a:gd name="connsiteY5" fmla="*/ 14116 h 79050"/>
                <a:gd name="connsiteX6" fmla="*/ 12614 w 25370"/>
                <a:gd name="connsiteY6" fmla="*/ 1 h 79050"/>
                <a:gd name="connsiteX7" fmla="*/ 25371 w 25370"/>
                <a:gd name="connsiteY7" fmla="*/ 14325 h 79050"/>
                <a:gd name="connsiteX8" fmla="*/ 25371 w 25370"/>
                <a:gd name="connsiteY8" fmla="*/ 39209 h 7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370" h="79050">
                  <a:moveTo>
                    <a:pt x="25371" y="39209"/>
                  </a:moveTo>
                  <a:cubicBezTo>
                    <a:pt x="25371" y="47678"/>
                    <a:pt x="25371" y="56147"/>
                    <a:pt x="25371" y="64721"/>
                  </a:cubicBezTo>
                  <a:cubicBezTo>
                    <a:pt x="25371" y="73190"/>
                    <a:pt x="20561" y="78835"/>
                    <a:pt x="13242" y="79045"/>
                  </a:cubicBezTo>
                  <a:cubicBezTo>
                    <a:pt x="5923" y="79254"/>
                    <a:pt x="487" y="73921"/>
                    <a:pt x="173" y="65557"/>
                  </a:cubicBezTo>
                  <a:cubicBezTo>
                    <a:pt x="-141" y="57716"/>
                    <a:pt x="68" y="49874"/>
                    <a:pt x="68" y="42032"/>
                  </a:cubicBezTo>
                  <a:cubicBezTo>
                    <a:pt x="68" y="32727"/>
                    <a:pt x="-36" y="23421"/>
                    <a:pt x="68" y="14116"/>
                  </a:cubicBezTo>
                  <a:cubicBezTo>
                    <a:pt x="173" y="5961"/>
                    <a:pt x="5505" y="106"/>
                    <a:pt x="12614" y="1"/>
                  </a:cubicBezTo>
                  <a:cubicBezTo>
                    <a:pt x="19934" y="-103"/>
                    <a:pt x="25371" y="5856"/>
                    <a:pt x="25371" y="14325"/>
                  </a:cubicBezTo>
                  <a:cubicBezTo>
                    <a:pt x="25371" y="22585"/>
                    <a:pt x="25371" y="30950"/>
                    <a:pt x="25371" y="39209"/>
                  </a:cubicBezTo>
                  <a:close/>
                </a:path>
              </a:pathLst>
            </a:custGeom>
            <a:solidFill>
              <a:srgbClr val="009444"/>
            </a:solidFill>
            <a:ln w="104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148" name="Graphic 31">
            <a:extLst>
              <a:ext uri="{FF2B5EF4-FFF2-40B4-BE49-F238E27FC236}">
                <a16:creationId xmlns:a16="http://schemas.microsoft.com/office/drawing/2014/main" id="{D5A816E7-14D0-0A20-AF83-0BD14D699070}"/>
              </a:ext>
            </a:extLst>
          </p:cNvPr>
          <p:cNvGrpSpPr/>
          <p:nvPr/>
        </p:nvGrpSpPr>
        <p:grpSpPr>
          <a:xfrm>
            <a:off x="18243056" y="6022265"/>
            <a:ext cx="269153" cy="446767"/>
            <a:chOff x="18255590" y="5527118"/>
            <a:chExt cx="269153" cy="446767"/>
          </a:xfrm>
          <a:solidFill>
            <a:srgbClr val="009444"/>
          </a:solidFill>
        </p:grpSpPr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EB774152-99A2-BD4C-0877-A7CD1DCCF7DE}"/>
                </a:ext>
              </a:extLst>
            </p:cNvPr>
            <p:cNvSpPr/>
            <p:nvPr/>
          </p:nvSpPr>
          <p:spPr>
            <a:xfrm>
              <a:off x="18255590" y="5527118"/>
              <a:ext cx="269153" cy="344402"/>
            </a:xfrm>
            <a:custGeom>
              <a:avLst/>
              <a:gdLst>
                <a:gd name="connsiteX0" fmla="*/ 15592 w 269153"/>
                <a:gd name="connsiteY0" fmla="*/ 0 h 344402"/>
                <a:gd name="connsiteX1" fmla="*/ 138548 w 269153"/>
                <a:gd name="connsiteY1" fmla="*/ 78834 h 344402"/>
                <a:gd name="connsiteX2" fmla="*/ 260145 w 269153"/>
                <a:gd name="connsiteY2" fmla="*/ 157250 h 344402"/>
                <a:gd name="connsiteX3" fmla="*/ 266209 w 269153"/>
                <a:gd name="connsiteY3" fmla="*/ 162164 h 344402"/>
                <a:gd name="connsiteX4" fmla="*/ 263700 w 269153"/>
                <a:gd name="connsiteY4" fmla="*/ 180252 h 344402"/>
                <a:gd name="connsiteX5" fmla="*/ 258159 w 269153"/>
                <a:gd name="connsiteY5" fmla="*/ 183389 h 344402"/>
                <a:gd name="connsiteX6" fmla="*/ 86271 w 269153"/>
                <a:gd name="connsiteY6" fmla="*/ 269332 h 344402"/>
                <a:gd name="connsiteX7" fmla="*/ 29602 w 269153"/>
                <a:gd name="connsiteY7" fmla="*/ 297353 h 344402"/>
                <a:gd name="connsiteX8" fmla="*/ 25316 w 269153"/>
                <a:gd name="connsiteY8" fmla="*/ 303940 h 344402"/>
                <a:gd name="connsiteX9" fmla="*/ 25421 w 269153"/>
                <a:gd name="connsiteY9" fmla="*/ 329451 h 344402"/>
                <a:gd name="connsiteX10" fmla="*/ 12769 w 269153"/>
                <a:gd name="connsiteY10" fmla="*/ 344403 h 344402"/>
                <a:gd name="connsiteX11" fmla="*/ 118 w 269153"/>
                <a:gd name="connsiteY11" fmla="*/ 329347 h 344402"/>
                <a:gd name="connsiteX12" fmla="*/ 118 w 269153"/>
                <a:gd name="connsiteY12" fmla="*/ 67333 h 344402"/>
                <a:gd name="connsiteX13" fmla="*/ 13 w 269153"/>
                <a:gd name="connsiteY13" fmla="*/ 17774 h 344402"/>
                <a:gd name="connsiteX14" fmla="*/ 9842 w 269153"/>
                <a:gd name="connsiteY14" fmla="*/ 0 h 344402"/>
                <a:gd name="connsiteX15" fmla="*/ 15592 w 269153"/>
                <a:gd name="connsiteY15" fmla="*/ 0 h 34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9153" h="344402">
                  <a:moveTo>
                    <a:pt x="15592" y="0"/>
                  </a:moveTo>
                  <a:cubicBezTo>
                    <a:pt x="56578" y="26243"/>
                    <a:pt x="97562" y="52487"/>
                    <a:pt x="138548" y="78834"/>
                  </a:cubicBezTo>
                  <a:cubicBezTo>
                    <a:pt x="179115" y="104868"/>
                    <a:pt x="219578" y="131111"/>
                    <a:pt x="260145" y="157250"/>
                  </a:cubicBezTo>
                  <a:cubicBezTo>
                    <a:pt x="262340" y="158609"/>
                    <a:pt x="264537" y="160178"/>
                    <a:pt x="266209" y="162164"/>
                  </a:cubicBezTo>
                  <a:cubicBezTo>
                    <a:pt x="271019" y="167914"/>
                    <a:pt x="269765" y="175965"/>
                    <a:pt x="263700" y="180252"/>
                  </a:cubicBezTo>
                  <a:cubicBezTo>
                    <a:pt x="261923" y="181506"/>
                    <a:pt x="260040" y="182448"/>
                    <a:pt x="258159" y="183389"/>
                  </a:cubicBezTo>
                  <a:cubicBezTo>
                    <a:pt x="200862" y="212037"/>
                    <a:pt x="143567" y="240685"/>
                    <a:pt x="86271" y="269332"/>
                  </a:cubicBezTo>
                  <a:cubicBezTo>
                    <a:pt x="67451" y="278743"/>
                    <a:pt x="48527" y="288152"/>
                    <a:pt x="29602" y="297353"/>
                  </a:cubicBezTo>
                  <a:cubicBezTo>
                    <a:pt x="26571" y="298817"/>
                    <a:pt x="25211" y="300490"/>
                    <a:pt x="25316" y="303940"/>
                  </a:cubicBezTo>
                  <a:cubicBezTo>
                    <a:pt x="25629" y="312409"/>
                    <a:pt x="25421" y="320982"/>
                    <a:pt x="25421" y="329451"/>
                  </a:cubicBezTo>
                  <a:cubicBezTo>
                    <a:pt x="25421" y="338443"/>
                    <a:pt x="20298" y="344403"/>
                    <a:pt x="12769" y="344403"/>
                  </a:cubicBezTo>
                  <a:cubicBezTo>
                    <a:pt x="5346" y="344403"/>
                    <a:pt x="118" y="338234"/>
                    <a:pt x="118" y="329347"/>
                  </a:cubicBezTo>
                  <a:cubicBezTo>
                    <a:pt x="118" y="242044"/>
                    <a:pt x="118" y="154637"/>
                    <a:pt x="118" y="67333"/>
                  </a:cubicBezTo>
                  <a:cubicBezTo>
                    <a:pt x="118" y="50814"/>
                    <a:pt x="432" y="34294"/>
                    <a:pt x="13" y="17774"/>
                  </a:cubicBezTo>
                  <a:cubicBezTo>
                    <a:pt x="-196" y="9619"/>
                    <a:pt x="2001" y="3346"/>
                    <a:pt x="9842" y="0"/>
                  </a:cubicBezTo>
                  <a:cubicBezTo>
                    <a:pt x="11723" y="0"/>
                    <a:pt x="13606" y="0"/>
                    <a:pt x="15592" y="0"/>
                  </a:cubicBezTo>
                  <a:close/>
                </a:path>
              </a:pathLst>
            </a:custGeom>
            <a:solidFill>
              <a:srgbClr val="009444"/>
            </a:solidFill>
            <a:ln w="104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EDEC4D7D-0931-088F-3B78-B1511DCDC1C4}"/>
                </a:ext>
              </a:extLst>
            </p:cNvPr>
            <p:cNvSpPr/>
            <p:nvPr/>
          </p:nvSpPr>
          <p:spPr>
            <a:xfrm>
              <a:off x="18255640" y="5894835"/>
              <a:ext cx="25370" cy="79051"/>
            </a:xfrm>
            <a:custGeom>
              <a:avLst/>
              <a:gdLst>
                <a:gd name="connsiteX0" fmla="*/ 25371 w 25370"/>
                <a:gd name="connsiteY0" fmla="*/ 39209 h 79051"/>
                <a:gd name="connsiteX1" fmla="*/ 25371 w 25370"/>
                <a:gd name="connsiteY1" fmla="*/ 64721 h 79051"/>
                <a:gd name="connsiteX2" fmla="*/ 13242 w 25370"/>
                <a:gd name="connsiteY2" fmla="*/ 79045 h 79051"/>
                <a:gd name="connsiteX3" fmla="*/ 173 w 25370"/>
                <a:gd name="connsiteY3" fmla="*/ 65557 h 79051"/>
                <a:gd name="connsiteX4" fmla="*/ 68 w 25370"/>
                <a:gd name="connsiteY4" fmla="*/ 42032 h 79051"/>
                <a:gd name="connsiteX5" fmla="*/ 68 w 25370"/>
                <a:gd name="connsiteY5" fmla="*/ 14117 h 79051"/>
                <a:gd name="connsiteX6" fmla="*/ 12614 w 25370"/>
                <a:gd name="connsiteY6" fmla="*/ 1 h 79051"/>
                <a:gd name="connsiteX7" fmla="*/ 25371 w 25370"/>
                <a:gd name="connsiteY7" fmla="*/ 14326 h 79051"/>
                <a:gd name="connsiteX8" fmla="*/ 25371 w 25370"/>
                <a:gd name="connsiteY8" fmla="*/ 39209 h 79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370" h="79051">
                  <a:moveTo>
                    <a:pt x="25371" y="39209"/>
                  </a:moveTo>
                  <a:cubicBezTo>
                    <a:pt x="25371" y="47679"/>
                    <a:pt x="25371" y="56148"/>
                    <a:pt x="25371" y="64721"/>
                  </a:cubicBezTo>
                  <a:cubicBezTo>
                    <a:pt x="25371" y="73189"/>
                    <a:pt x="20561" y="78836"/>
                    <a:pt x="13242" y="79045"/>
                  </a:cubicBezTo>
                  <a:cubicBezTo>
                    <a:pt x="5923" y="79254"/>
                    <a:pt x="487" y="73921"/>
                    <a:pt x="173" y="65557"/>
                  </a:cubicBezTo>
                  <a:cubicBezTo>
                    <a:pt x="-141" y="57716"/>
                    <a:pt x="68" y="49874"/>
                    <a:pt x="68" y="42032"/>
                  </a:cubicBezTo>
                  <a:cubicBezTo>
                    <a:pt x="68" y="32727"/>
                    <a:pt x="-36" y="23422"/>
                    <a:pt x="68" y="14117"/>
                  </a:cubicBezTo>
                  <a:cubicBezTo>
                    <a:pt x="173" y="5961"/>
                    <a:pt x="5505" y="106"/>
                    <a:pt x="12614" y="1"/>
                  </a:cubicBezTo>
                  <a:cubicBezTo>
                    <a:pt x="19934" y="-103"/>
                    <a:pt x="25371" y="5857"/>
                    <a:pt x="25371" y="14326"/>
                  </a:cubicBezTo>
                  <a:cubicBezTo>
                    <a:pt x="25371" y="22585"/>
                    <a:pt x="25371" y="30950"/>
                    <a:pt x="25371" y="39209"/>
                  </a:cubicBezTo>
                  <a:close/>
                </a:path>
              </a:pathLst>
            </a:custGeom>
            <a:solidFill>
              <a:srgbClr val="009444"/>
            </a:solidFill>
            <a:ln w="104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151" name="Graphic 31">
            <a:extLst>
              <a:ext uri="{FF2B5EF4-FFF2-40B4-BE49-F238E27FC236}">
                <a16:creationId xmlns:a16="http://schemas.microsoft.com/office/drawing/2014/main" id="{B67F56DC-4EC9-FE17-25EB-F83280666CCA}"/>
              </a:ext>
            </a:extLst>
          </p:cNvPr>
          <p:cNvGrpSpPr/>
          <p:nvPr/>
        </p:nvGrpSpPr>
        <p:grpSpPr>
          <a:xfrm>
            <a:off x="18255590" y="1550308"/>
            <a:ext cx="269153" cy="446767"/>
            <a:chOff x="18255590" y="1412585"/>
            <a:chExt cx="269153" cy="446767"/>
          </a:xfrm>
          <a:solidFill>
            <a:srgbClr val="009444"/>
          </a:solidFill>
        </p:grpSpPr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86DEC7B6-7F99-BC5A-93F6-7D794DBE3F19}"/>
                </a:ext>
              </a:extLst>
            </p:cNvPr>
            <p:cNvSpPr/>
            <p:nvPr/>
          </p:nvSpPr>
          <p:spPr>
            <a:xfrm>
              <a:off x="18255590" y="1412585"/>
              <a:ext cx="269153" cy="344402"/>
            </a:xfrm>
            <a:custGeom>
              <a:avLst/>
              <a:gdLst>
                <a:gd name="connsiteX0" fmla="*/ 15592 w 269153"/>
                <a:gd name="connsiteY0" fmla="*/ 0 h 344402"/>
                <a:gd name="connsiteX1" fmla="*/ 138548 w 269153"/>
                <a:gd name="connsiteY1" fmla="*/ 78834 h 344402"/>
                <a:gd name="connsiteX2" fmla="*/ 260145 w 269153"/>
                <a:gd name="connsiteY2" fmla="*/ 157250 h 344402"/>
                <a:gd name="connsiteX3" fmla="*/ 266209 w 269153"/>
                <a:gd name="connsiteY3" fmla="*/ 162164 h 344402"/>
                <a:gd name="connsiteX4" fmla="*/ 263700 w 269153"/>
                <a:gd name="connsiteY4" fmla="*/ 180252 h 344402"/>
                <a:gd name="connsiteX5" fmla="*/ 258159 w 269153"/>
                <a:gd name="connsiteY5" fmla="*/ 183389 h 344402"/>
                <a:gd name="connsiteX6" fmla="*/ 86271 w 269153"/>
                <a:gd name="connsiteY6" fmla="*/ 269332 h 344402"/>
                <a:gd name="connsiteX7" fmla="*/ 29602 w 269153"/>
                <a:gd name="connsiteY7" fmla="*/ 297353 h 344402"/>
                <a:gd name="connsiteX8" fmla="*/ 25316 w 269153"/>
                <a:gd name="connsiteY8" fmla="*/ 303940 h 344402"/>
                <a:gd name="connsiteX9" fmla="*/ 25421 w 269153"/>
                <a:gd name="connsiteY9" fmla="*/ 329451 h 344402"/>
                <a:gd name="connsiteX10" fmla="*/ 12769 w 269153"/>
                <a:gd name="connsiteY10" fmla="*/ 344403 h 344402"/>
                <a:gd name="connsiteX11" fmla="*/ 118 w 269153"/>
                <a:gd name="connsiteY11" fmla="*/ 329347 h 344402"/>
                <a:gd name="connsiteX12" fmla="*/ 118 w 269153"/>
                <a:gd name="connsiteY12" fmla="*/ 67333 h 344402"/>
                <a:gd name="connsiteX13" fmla="*/ 13 w 269153"/>
                <a:gd name="connsiteY13" fmla="*/ 17774 h 344402"/>
                <a:gd name="connsiteX14" fmla="*/ 9842 w 269153"/>
                <a:gd name="connsiteY14" fmla="*/ 0 h 344402"/>
                <a:gd name="connsiteX15" fmla="*/ 15592 w 269153"/>
                <a:gd name="connsiteY15" fmla="*/ 0 h 34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9153" h="344402">
                  <a:moveTo>
                    <a:pt x="15592" y="0"/>
                  </a:moveTo>
                  <a:cubicBezTo>
                    <a:pt x="56578" y="26243"/>
                    <a:pt x="97562" y="52486"/>
                    <a:pt x="138548" y="78834"/>
                  </a:cubicBezTo>
                  <a:cubicBezTo>
                    <a:pt x="179115" y="104868"/>
                    <a:pt x="219578" y="131111"/>
                    <a:pt x="260145" y="157250"/>
                  </a:cubicBezTo>
                  <a:cubicBezTo>
                    <a:pt x="262340" y="158609"/>
                    <a:pt x="264537" y="160177"/>
                    <a:pt x="266209" y="162164"/>
                  </a:cubicBezTo>
                  <a:cubicBezTo>
                    <a:pt x="271019" y="167915"/>
                    <a:pt x="269765" y="175861"/>
                    <a:pt x="263700" y="180252"/>
                  </a:cubicBezTo>
                  <a:cubicBezTo>
                    <a:pt x="261923" y="181507"/>
                    <a:pt x="260040" y="182448"/>
                    <a:pt x="258159" y="183389"/>
                  </a:cubicBezTo>
                  <a:cubicBezTo>
                    <a:pt x="200862" y="212037"/>
                    <a:pt x="143567" y="240684"/>
                    <a:pt x="86271" y="269332"/>
                  </a:cubicBezTo>
                  <a:cubicBezTo>
                    <a:pt x="67451" y="278742"/>
                    <a:pt x="48527" y="288152"/>
                    <a:pt x="29602" y="297353"/>
                  </a:cubicBezTo>
                  <a:cubicBezTo>
                    <a:pt x="26571" y="298817"/>
                    <a:pt x="25211" y="300490"/>
                    <a:pt x="25316" y="303940"/>
                  </a:cubicBezTo>
                  <a:cubicBezTo>
                    <a:pt x="25629" y="312409"/>
                    <a:pt x="25421" y="320982"/>
                    <a:pt x="25421" y="329451"/>
                  </a:cubicBezTo>
                  <a:cubicBezTo>
                    <a:pt x="25421" y="338443"/>
                    <a:pt x="20298" y="344403"/>
                    <a:pt x="12769" y="344403"/>
                  </a:cubicBezTo>
                  <a:cubicBezTo>
                    <a:pt x="5346" y="344403"/>
                    <a:pt x="118" y="338234"/>
                    <a:pt x="118" y="329347"/>
                  </a:cubicBezTo>
                  <a:cubicBezTo>
                    <a:pt x="118" y="242044"/>
                    <a:pt x="118" y="154636"/>
                    <a:pt x="118" y="67333"/>
                  </a:cubicBezTo>
                  <a:cubicBezTo>
                    <a:pt x="118" y="50813"/>
                    <a:pt x="432" y="34294"/>
                    <a:pt x="13" y="17774"/>
                  </a:cubicBezTo>
                  <a:cubicBezTo>
                    <a:pt x="-196" y="9619"/>
                    <a:pt x="2001" y="3346"/>
                    <a:pt x="9842" y="0"/>
                  </a:cubicBezTo>
                  <a:cubicBezTo>
                    <a:pt x="11723" y="0"/>
                    <a:pt x="13606" y="0"/>
                    <a:pt x="15592" y="0"/>
                  </a:cubicBezTo>
                  <a:close/>
                </a:path>
              </a:pathLst>
            </a:custGeom>
            <a:solidFill>
              <a:srgbClr val="009444"/>
            </a:solidFill>
            <a:ln w="104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9256712E-1858-B4B3-C274-EA1B056C7CCC}"/>
                </a:ext>
              </a:extLst>
            </p:cNvPr>
            <p:cNvSpPr/>
            <p:nvPr/>
          </p:nvSpPr>
          <p:spPr>
            <a:xfrm>
              <a:off x="18255640" y="1780302"/>
              <a:ext cx="25370" cy="79050"/>
            </a:xfrm>
            <a:custGeom>
              <a:avLst/>
              <a:gdLst>
                <a:gd name="connsiteX0" fmla="*/ 25371 w 25370"/>
                <a:gd name="connsiteY0" fmla="*/ 39209 h 79050"/>
                <a:gd name="connsiteX1" fmla="*/ 25371 w 25370"/>
                <a:gd name="connsiteY1" fmla="*/ 64721 h 79050"/>
                <a:gd name="connsiteX2" fmla="*/ 13242 w 25370"/>
                <a:gd name="connsiteY2" fmla="*/ 79045 h 79050"/>
                <a:gd name="connsiteX3" fmla="*/ 173 w 25370"/>
                <a:gd name="connsiteY3" fmla="*/ 65557 h 79050"/>
                <a:gd name="connsiteX4" fmla="*/ 68 w 25370"/>
                <a:gd name="connsiteY4" fmla="*/ 42032 h 79050"/>
                <a:gd name="connsiteX5" fmla="*/ 68 w 25370"/>
                <a:gd name="connsiteY5" fmla="*/ 14116 h 79050"/>
                <a:gd name="connsiteX6" fmla="*/ 12614 w 25370"/>
                <a:gd name="connsiteY6" fmla="*/ 1 h 79050"/>
                <a:gd name="connsiteX7" fmla="*/ 25371 w 25370"/>
                <a:gd name="connsiteY7" fmla="*/ 14325 h 79050"/>
                <a:gd name="connsiteX8" fmla="*/ 25371 w 25370"/>
                <a:gd name="connsiteY8" fmla="*/ 39209 h 7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370" h="79050">
                  <a:moveTo>
                    <a:pt x="25371" y="39209"/>
                  </a:moveTo>
                  <a:cubicBezTo>
                    <a:pt x="25371" y="47678"/>
                    <a:pt x="25371" y="56147"/>
                    <a:pt x="25371" y="64721"/>
                  </a:cubicBezTo>
                  <a:cubicBezTo>
                    <a:pt x="25371" y="73190"/>
                    <a:pt x="20561" y="78835"/>
                    <a:pt x="13242" y="79045"/>
                  </a:cubicBezTo>
                  <a:cubicBezTo>
                    <a:pt x="5923" y="79254"/>
                    <a:pt x="487" y="73921"/>
                    <a:pt x="173" y="65557"/>
                  </a:cubicBezTo>
                  <a:cubicBezTo>
                    <a:pt x="-141" y="57715"/>
                    <a:pt x="68" y="49874"/>
                    <a:pt x="68" y="42032"/>
                  </a:cubicBezTo>
                  <a:cubicBezTo>
                    <a:pt x="68" y="32727"/>
                    <a:pt x="-36" y="23421"/>
                    <a:pt x="68" y="14116"/>
                  </a:cubicBezTo>
                  <a:cubicBezTo>
                    <a:pt x="173" y="5961"/>
                    <a:pt x="5505" y="106"/>
                    <a:pt x="12614" y="1"/>
                  </a:cubicBezTo>
                  <a:cubicBezTo>
                    <a:pt x="19934" y="-103"/>
                    <a:pt x="25371" y="5856"/>
                    <a:pt x="25371" y="14325"/>
                  </a:cubicBezTo>
                  <a:cubicBezTo>
                    <a:pt x="25371" y="22585"/>
                    <a:pt x="25371" y="30845"/>
                    <a:pt x="25371" y="39209"/>
                  </a:cubicBezTo>
                  <a:close/>
                </a:path>
              </a:pathLst>
            </a:custGeom>
            <a:solidFill>
              <a:srgbClr val="009444"/>
            </a:solidFill>
            <a:ln w="104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54" name="Freeform: Shape 153">
            <a:extLst>
              <a:ext uri="{FF2B5EF4-FFF2-40B4-BE49-F238E27FC236}">
                <a16:creationId xmlns:a16="http://schemas.microsoft.com/office/drawing/2014/main" id="{C32F1458-3A73-A254-46DC-4FBBE1360BD5}"/>
              </a:ext>
            </a:extLst>
          </p:cNvPr>
          <p:cNvSpPr/>
          <p:nvPr/>
        </p:nvSpPr>
        <p:spPr>
          <a:xfrm>
            <a:off x="18203025" y="10707532"/>
            <a:ext cx="349002" cy="349002"/>
          </a:xfrm>
          <a:custGeom>
            <a:avLst/>
            <a:gdLst>
              <a:gd name="connsiteX0" fmla="*/ 349003 w 349002"/>
              <a:gd name="connsiteY0" fmla="*/ 174502 h 349002"/>
              <a:gd name="connsiteX1" fmla="*/ 174503 w 349002"/>
              <a:gd name="connsiteY1" fmla="*/ 349003 h 349002"/>
              <a:gd name="connsiteX2" fmla="*/ 2 w 349002"/>
              <a:gd name="connsiteY2" fmla="*/ 174502 h 349002"/>
              <a:gd name="connsiteX3" fmla="*/ 174503 w 349002"/>
              <a:gd name="connsiteY3" fmla="*/ 0 h 349002"/>
              <a:gd name="connsiteX4" fmla="*/ 349003 w 349002"/>
              <a:gd name="connsiteY4" fmla="*/ 174502 h 349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002" h="349002">
                <a:moveTo>
                  <a:pt x="349003" y="174502"/>
                </a:moveTo>
                <a:cubicBezTo>
                  <a:pt x="349003" y="270876"/>
                  <a:pt x="270876" y="349003"/>
                  <a:pt x="174503" y="349003"/>
                </a:cubicBezTo>
                <a:cubicBezTo>
                  <a:pt x="78128" y="349003"/>
                  <a:pt x="2" y="270876"/>
                  <a:pt x="2" y="174502"/>
                </a:cubicBezTo>
                <a:cubicBezTo>
                  <a:pt x="2" y="78127"/>
                  <a:pt x="78129" y="0"/>
                  <a:pt x="174503" y="0"/>
                </a:cubicBezTo>
                <a:cubicBezTo>
                  <a:pt x="270877" y="0"/>
                  <a:pt x="349003" y="78127"/>
                  <a:pt x="349003" y="174502"/>
                </a:cubicBezTo>
                <a:close/>
              </a:path>
            </a:pathLst>
          </a:custGeom>
          <a:solidFill>
            <a:srgbClr val="009444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5" name="Freeform: Shape 154">
            <a:extLst>
              <a:ext uri="{FF2B5EF4-FFF2-40B4-BE49-F238E27FC236}">
                <a16:creationId xmlns:a16="http://schemas.microsoft.com/office/drawing/2014/main" id="{E92CD32B-F3C2-07E5-2577-F49B64EE8B67}"/>
              </a:ext>
            </a:extLst>
          </p:cNvPr>
          <p:cNvSpPr/>
          <p:nvPr/>
        </p:nvSpPr>
        <p:spPr>
          <a:xfrm>
            <a:off x="18203025" y="9911140"/>
            <a:ext cx="349002" cy="349002"/>
          </a:xfrm>
          <a:custGeom>
            <a:avLst/>
            <a:gdLst>
              <a:gd name="connsiteX0" fmla="*/ 349003 w 349002"/>
              <a:gd name="connsiteY0" fmla="*/ 174501 h 349002"/>
              <a:gd name="connsiteX1" fmla="*/ 174503 w 349002"/>
              <a:gd name="connsiteY1" fmla="*/ 349003 h 349002"/>
              <a:gd name="connsiteX2" fmla="*/ 2 w 349002"/>
              <a:gd name="connsiteY2" fmla="*/ 174501 h 349002"/>
              <a:gd name="connsiteX3" fmla="*/ 174503 w 349002"/>
              <a:gd name="connsiteY3" fmla="*/ 0 h 349002"/>
              <a:gd name="connsiteX4" fmla="*/ 349003 w 349002"/>
              <a:gd name="connsiteY4" fmla="*/ 174501 h 349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002" h="349002">
                <a:moveTo>
                  <a:pt x="349003" y="174501"/>
                </a:moveTo>
                <a:cubicBezTo>
                  <a:pt x="349003" y="270876"/>
                  <a:pt x="270876" y="349003"/>
                  <a:pt x="174503" y="349003"/>
                </a:cubicBezTo>
                <a:cubicBezTo>
                  <a:pt x="78128" y="349003"/>
                  <a:pt x="2" y="270876"/>
                  <a:pt x="2" y="174501"/>
                </a:cubicBezTo>
                <a:cubicBezTo>
                  <a:pt x="2" y="78127"/>
                  <a:pt x="78129" y="0"/>
                  <a:pt x="174503" y="0"/>
                </a:cubicBezTo>
                <a:cubicBezTo>
                  <a:pt x="270877" y="0"/>
                  <a:pt x="349003" y="78127"/>
                  <a:pt x="349003" y="174501"/>
                </a:cubicBezTo>
                <a:close/>
              </a:path>
            </a:pathLst>
          </a:custGeom>
          <a:solidFill>
            <a:srgbClr val="009444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6" name="Freeform: Shape 155">
            <a:extLst>
              <a:ext uri="{FF2B5EF4-FFF2-40B4-BE49-F238E27FC236}">
                <a16:creationId xmlns:a16="http://schemas.microsoft.com/office/drawing/2014/main" id="{CB2D9F9A-291C-89F5-5FF2-EEFA75F24B9D}"/>
              </a:ext>
            </a:extLst>
          </p:cNvPr>
          <p:cNvSpPr/>
          <p:nvPr/>
        </p:nvSpPr>
        <p:spPr>
          <a:xfrm>
            <a:off x="18203025" y="9125727"/>
            <a:ext cx="349002" cy="349002"/>
          </a:xfrm>
          <a:custGeom>
            <a:avLst/>
            <a:gdLst>
              <a:gd name="connsiteX0" fmla="*/ 349003 w 349002"/>
              <a:gd name="connsiteY0" fmla="*/ 174501 h 349002"/>
              <a:gd name="connsiteX1" fmla="*/ 174503 w 349002"/>
              <a:gd name="connsiteY1" fmla="*/ 349003 h 349002"/>
              <a:gd name="connsiteX2" fmla="*/ 2 w 349002"/>
              <a:gd name="connsiteY2" fmla="*/ 174501 h 349002"/>
              <a:gd name="connsiteX3" fmla="*/ 174503 w 349002"/>
              <a:gd name="connsiteY3" fmla="*/ 0 h 349002"/>
              <a:gd name="connsiteX4" fmla="*/ 349003 w 349002"/>
              <a:gd name="connsiteY4" fmla="*/ 174501 h 349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002" h="349002">
                <a:moveTo>
                  <a:pt x="349003" y="174501"/>
                </a:moveTo>
                <a:cubicBezTo>
                  <a:pt x="349003" y="270876"/>
                  <a:pt x="270876" y="349003"/>
                  <a:pt x="174503" y="349003"/>
                </a:cubicBezTo>
                <a:cubicBezTo>
                  <a:pt x="78128" y="349003"/>
                  <a:pt x="2" y="270876"/>
                  <a:pt x="2" y="174501"/>
                </a:cubicBezTo>
                <a:cubicBezTo>
                  <a:pt x="2" y="78127"/>
                  <a:pt x="78129" y="0"/>
                  <a:pt x="174503" y="0"/>
                </a:cubicBezTo>
                <a:cubicBezTo>
                  <a:pt x="270877" y="0"/>
                  <a:pt x="349003" y="78127"/>
                  <a:pt x="349003" y="174501"/>
                </a:cubicBezTo>
                <a:close/>
              </a:path>
            </a:pathLst>
          </a:custGeom>
          <a:solidFill>
            <a:srgbClr val="009444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7" name="Freeform: Shape 156">
            <a:extLst>
              <a:ext uri="{FF2B5EF4-FFF2-40B4-BE49-F238E27FC236}">
                <a16:creationId xmlns:a16="http://schemas.microsoft.com/office/drawing/2014/main" id="{A14D1220-18F1-66E5-91E0-56243F7E20A2}"/>
              </a:ext>
            </a:extLst>
          </p:cNvPr>
          <p:cNvSpPr/>
          <p:nvPr/>
        </p:nvSpPr>
        <p:spPr>
          <a:xfrm>
            <a:off x="18203025" y="6867588"/>
            <a:ext cx="349002" cy="349002"/>
          </a:xfrm>
          <a:custGeom>
            <a:avLst/>
            <a:gdLst>
              <a:gd name="connsiteX0" fmla="*/ 349003 w 349002"/>
              <a:gd name="connsiteY0" fmla="*/ 174502 h 349002"/>
              <a:gd name="connsiteX1" fmla="*/ 174503 w 349002"/>
              <a:gd name="connsiteY1" fmla="*/ 349003 h 349002"/>
              <a:gd name="connsiteX2" fmla="*/ 2 w 349002"/>
              <a:gd name="connsiteY2" fmla="*/ 174502 h 349002"/>
              <a:gd name="connsiteX3" fmla="*/ 174503 w 349002"/>
              <a:gd name="connsiteY3" fmla="*/ 0 h 349002"/>
              <a:gd name="connsiteX4" fmla="*/ 349003 w 349002"/>
              <a:gd name="connsiteY4" fmla="*/ 174502 h 349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002" h="349002">
                <a:moveTo>
                  <a:pt x="349003" y="174502"/>
                </a:moveTo>
                <a:cubicBezTo>
                  <a:pt x="349003" y="270876"/>
                  <a:pt x="270876" y="349003"/>
                  <a:pt x="174503" y="349003"/>
                </a:cubicBezTo>
                <a:cubicBezTo>
                  <a:pt x="78128" y="349003"/>
                  <a:pt x="2" y="270876"/>
                  <a:pt x="2" y="174502"/>
                </a:cubicBezTo>
                <a:cubicBezTo>
                  <a:pt x="2" y="78127"/>
                  <a:pt x="78129" y="0"/>
                  <a:pt x="174503" y="0"/>
                </a:cubicBezTo>
                <a:cubicBezTo>
                  <a:pt x="270877" y="0"/>
                  <a:pt x="349003" y="78127"/>
                  <a:pt x="349003" y="174502"/>
                </a:cubicBezTo>
                <a:close/>
              </a:path>
            </a:pathLst>
          </a:custGeom>
          <a:solidFill>
            <a:srgbClr val="009444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8" name="Freeform: Shape 157">
            <a:extLst>
              <a:ext uri="{FF2B5EF4-FFF2-40B4-BE49-F238E27FC236}">
                <a16:creationId xmlns:a16="http://schemas.microsoft.com/office/drawing/2014/main" id="{73AE67E3-65B1-7D30-03FE-B3F669755B28}"/>
              </a:ext>
            </a:extLst>
          </p:cNvPr>
          <p:cNvSpPr/>
          <p:nvPr/>
        </p:nvSpPr>
        <p:spPr>
          <a:xfrm>
            <a:off x="18203025" y="5274700"/>
            <a:ext cx="349002" cy="349002"/>
          </a:xfrm>
          <a:custGeom>
            <a:avLst/>
            <a:gdLst>
              <a:gd name="connsiteX0" fmla="*/ 349003 w 349002"/>
              <a:gd name="connsiteY0" fmla="*/ 174501 h 349002"/>
              <a:gd name="connsiteX1" fmla="*/ 174503 w 349002"/>
              <a:gd name="connsiteY1" fmla="*/ 349003 h 349002"/>
              <a:gd name="connsiteX2" fmla="*/ 2 w 349002"/>
              <a:gd name="connsiteY2" fmla="*/ 174501 h 349002"/>
              <a:gd name="connsiteX3" fmla="*/ 174503 w 349002"/>
              <a:gd name="connsiteY3" fmla="*/ 0 h 349002"/>
              <a:gd name="connsiteX4" fmla="*/ 349003 w 349002"/>
              <a:gd name="connsiteY4" fmla="*/ 174501 h 349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002" h="349002">
                <a:moveTo>
                  <a:pt x="349003" y="174501"/>
                </a:moveTo>
                <a:cubicBezTo>
                  <a:pt x="349003" y="270876"/>
                  <a:pt x="270876" y="349003"/>
                  <a:pt x="174503" y="349003"/>
                </a:cubicBezTo>
                <a:cubicBezTo>
                  <a:pt x="78128" y="349003"/>
                  <a:pt x="2" y="270876"/>
                  <a:pt x="2" y="174501"/>
                </a:cubicBezTo>
                <a:cubicBezTo>
                  <a:pt x="2" y="78127"/>
                  <a:pt x="78129" y="0"/>
                  <a:pt x="174503" y="0"/>
                </a:cubicBezTo>
                <a:cubicBezTo>
                  <a:pt x="270877" y="0"/>
                  <a:pt x="349003" y="78127"/>
                  <a:pt x="349003" y="174501"/>
                </a:cubicBezTo>
                <a:close/>
              </a:path>
            </a:pathLst>
          </a:custGeom>
          <a:solidFill>
            <a:srgbClr val="009444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9" name="Freeform: Shape 158">
            <a:extLst>
              <a:ext uri="{FF2B5EF4-FFF2-40B4-BE49-F238E27FC236}">
                <a16:creationId xmlns:a16="http://schemas.microsoft.com/office/drawing/2014/main" id="{FEFE54D4-DBE6-9B3B-F7A2-EFCE356F2957}"/>
              </a:ext>
            </a:extLst>
          </p:cNvPr>
          <p:cNvSpPr/>
          <p:nvPr/>
        </p:nvSpPr>
        <p:spPr>
          <a:xfrm>
            <a:off x="18203025" y="4478204"/>
            <a:ext cx="349002" cy="349002"/>
          </a:xfrm>
          <a:custGeom>
            <a:avLst/>
            <a:gdLst>
              <a:gd name="connsiteX0" fmla="*/ 349003 w 349002"/>
              <a:gd name="connsiteY0" fmla="*/ 174501 h 349002"/>
              <a:gd name="connsiteX1" fmla="*/ 174503 w 349002"/>
              <a:gd name="connsiteY1" fmla="*/ 349003 h 349002"/>
              <a:gd name="connsiteX2" fmla="*/ 2 w 349002"/>
              <a:gd name="connsiteY2" fmla="*/ 174501 h 349002"/>
              <a:gd name="connsiteX3" fmla="*/ 174503 w 349002"/>
              <a:gd name="connsiteY3" fmla="*/ 0 h 349002"/>
              <a:gd name="connsiteX4" fmla="*/ 349003 w 349002"/>
              <a:gd name="connsiteY4" fmla="*/ 174501 h 349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002" h="349002">
                <a:moveTo>
                  <a:pt x="349003" y="174501"/>
                </a:moveTo>
                <a:cubicBezTo>
                  <a:pt x="349003" y="270876"/>
                  <a:pt x="270876" y="349003"/>
                  <a:pt x="174503" y="349003"/>
                </a:cubicBezTo>
                <a:cubicBezTo>
                  <a:pt x="78128" y="349003"/>
                  <a:pt x="2" y="270876"/>
                  <a:pt x="2" y="174501"/>
                </a:cubicBezTo>
                <a:cubicBezTo>
                  <a:pt x="2" y="78127"/>
                  <a:pt x="78129" y="0"/>
                  <a:pt x="174503" y="0"/>
                </a:cubicBezTo>
                <a:cubicBezTo>
                  <a:pt x="270877" y="0"/>
                  <a:pt x="349003" y="78127"/>
                  <a:pt x="349003" y="174501"/>
                </a:cubicBezTo>
                <a:close/>
              </a:path>
            </a:pathLst>
          </a:custGeom>
          <a:solidFill>
            <a:srgbClr val="009444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0E8E4E1D-0830-57C2-5C21-22010F384D81}"/>
              </a:ext>
            </a:extLst>
          </p:cNvPr>
          <p:cNvSpPr/>
          <p:nvPr/>
        </p:nvSpPr>
        <p:spPr>
          <a:xfrm>
            <a:off x="18203025" y="3681813"/>
            <a:ext cx="349002" cy="349002"/>
          </a:xfrm>
          <a:custGeom>
            <a:avLst/>
            <a:gdLst>
              <a:gd name="connsiteX0" fmla="*/ 349003 w 349002"/>
              <a:gd name="connsiteY0" fmla="*/ 174502 h 349002"/>
              <a:gd name="connsiteX1" fmla="*/ 174503 w 349002"/>
              <a:gd name="connsiteY1" fmla="*/ 349003 h 349002"/>
              <a:gd name="connsiteX2" fmla="*/ 2 w 349002"/>
              <a:gd name="connsiteY2" fmla="*/ 174502 h 349002"/>
              <a:gd name="connsiteX3" fmla="*/ 174503 w 349002"/>
              <a:gd name="connsiteY3" fmla="*/ 0 h 349002"/>
              <a:gd name="connsiteX4" fmla="*/ 349003 w 349002"/>
              <a:gd name="connsiteY4" fmla="*/ 174502 h 349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002" h="349002">
                <a:moveTo>
                  <a:pt x="349003" y="174502"/>
                </a:moveTo>
                <a:cubicBezTo>
                  <a:pt x="349003" y="270876"/>
                  <a:pt x="270876" y="349003"/>
                  <a:pt x="174503" y="349003"/>
                </a:cubicBezTo>
                <a:cubicBezTo>
                  <a:pt x="78128" y="349003"/>
                  <a:pt x="2" y="270876"/>
                  <a:pt x="2" y="174502"/>
                </a:cubicBezTo>
                <a:cubicBezTo>
                  <a:pt x="2" y="78127"/>
                  <a:pt x="78129" y="0"/>
                  <a:pt x="174503" y="0"/>
                </a:cubicBezTo>
                <a:cubicBezTo>
                  <a:pt x="270877" y="0"/>
                  <a:pt x="349003" y="78127"/>
                  <a:pt x="349003" y="174502"/>
                </a:cubicBezTo>
                <a:close/>
              </a:path>
            </a:pathLst>
          </a:custGeom>
          <a:solidFill>
            <a:srgbClr val="009444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1" name="Freeform: Shape 160">
            <a:extLst>
              <a:ext uri="{FF2B5EF4-FFF2-40B4-BE49-F238E27FC236}">
                <a16:creationId xmlns:a16="http://schemas.microsoft.com/office/drawing/2014/main" id="{BEB9B108-9309-2A5B-8E4F-FD690D62136E}"/>
              </a:ext>
            </a:extLst>
          </p:cNvPr>
          <p:cNvSpPr/>
          <p:nvPr/>
        </p:nvSpPr>
        <p:spPr>
          <a:xfrm>
            <a:off x="18203025" y="2880716"/>
            <a:ext cx="349002" cy="349002"/>
          </a:xfrm>
          <a:custGeom>
            <a:avLst/>
            <a:gdLst>
              <a:gd name="connsiteX0" fmla="*/ 349003 w 349002"/>
              <a:gd name="connsiteY0" fmla="*/ 174501 h 349002"/>
              <a:gd name="connsiteX1" fmla="*/ 174503 w 349002"/>
              <a:gd name="connsiteY1" fmla="*/ 349003 h 349002"/>
              <a:gd name="connsiteX2" fmla="*/ 2 w 349002"/>
              <a:gd name="connsiteY2" fmla="*/ 174501 h 349002"/>
              <a:gd name="connsiteX3" fmla="*/ 174503 w 349002"/>
              <a:gd name="connsiteY3" fmla="*/ 0 h 349002"/>
              <a:gd name="connsiteX4" fmla="*/ 349003 w 349002"/>
              <a:gd name="connsiteY4" fmla="*/ 174501 h 349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002" h="349002">
                <a:moveTo>
                  <a:pt x="349003" y="174501"/>
                </a:moveTo>
                <a:cubicBezTo>
                  <a:pt x="349003" y="270876"/>
                  <a:pt x="270876" y="349003"/>
                  <a:pt x="174503" y="349003"/>
                </a:cubicBezTo>
                <a:cubicBezTo>
                  <a:pt x="78128" y="349003"/>
                  <a:pt x="2" y="270876"/>
                  <a:pt x="2" y="174501"/>
                </a:cubicBezTo>
                <a:cubicBezTo>
                  <a:pt x="2" y="78127"/>
                  <a:pt x="78129" y="0"/>
                  <a:pt x="174503" y="0"/>
                </a:cubicBezTo>
                <a:cubicBezTo>
                  <a:pt x="270877" y="0"/>
                  <a:pt x="349003" y="78127"/>
                  <a:pt x="349003" y="174501"/>
                </a:cubicBezTo>
                <a:close/>
              </a:path>
            </a:pathLst>
          </a:custGeom>
          <a:solidFill>
            <a:srgbClr val="009444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EE34B8-CBD0-886B-8AFC-84013D28E682}"/>
              </a:ext>
            </a:extLst>
          </p:cNvPr>
          <p:cNvSpPr txBox="1"/>
          <p:nvPr/>
        </p:nvSpPr>
        <p:spPr>
          <a:xfrm>
            <a:off x="3553397" y="2718684"/>
            <a:ext cx="10050378" cy="630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Begin benefit discovery on both ends (base salaries, STI, LTI)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Begin to discuss how to proceed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2B4290-FAC6-B5D0-6CFE-4E993F2358F2}"/>
              </a:ext>
            </a:extLst>
          </p:cNvPr>
          <p:cNvSpPr txBox="1"/>
          <p:nvPr/>
        </p:nvSpPr>
        <p:spPr>
          <a:xfrm>
            <a:off x="3575480" y="3668527"/>
            <a:ext cx="10050378" cy="35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Understand employee types and how used (contractor/employee/fixed term)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FA4F02-F030-9407-6E03-4D910E4394A2}"/>
              </a:ext>
            </a:extLst>
          </p:cNvPr>
          <p:cNvSpPr txBox="1"/>
          <p:nvPr/>
        </p:nvSpPr>
        <p:spPr>
          <a:xfrm>
            <a:off x="3564126" y="4404301"/>
            <a:ext cx="10050378" cy="35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Coordinate with communications team on employee FAQs for Day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EC640B-8B82-EA15-1B97-68D4E94460F6}"/>
              </a:ext>
            </a:extLst>
          </p:cNvPr>
          <p:cNvSpPr txBox="1"/>
          <p:nvPr/>
        </p:nvSpPr>
        <p:spPr>
          <a:xfrm>
            <a:off x="3592440" y="5241684"/>
            <a:ext cx="10050378" cy="35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Determine harmonized global employee engagement platform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3AE995-AE3A-4F36-5969-A372A3ABBCC4}"/>
              </a:ext>
            </a:extLst>
          </p:cNvPr>
          <p:cNvSpPr txBox="1"/>
          <p:nvPr/>
        </p:nvSpPr>
        <p:spPr>
          <a:xfrm>
            <a:off x="3578558" y="5778144"/>
            <a:ext cx="11747623" cy="910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Harmonize purpose, vision, values, customer promise, cultural tenants, corporate story, mission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Prepare materials and plan for Day 1/first 30 days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Create longer cultural roadmap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A90CD9-9B77-DC0C-1510-4898CA5F11C1}"/>
              </a:ext>
            </a:extLst>
          </p:cNvPr>
          <p:cNvSpPr txBox="1"/>
          <p:nvPr/>
        </p:nvSpPr>
        <p:spPr>
          <a:xfrm>
            <a:off x="3566037" y="6710667"/>
            <a:ext cx="10050378" cy="630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Understand health and wellbeing structure and process (corporate and local)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Have an intro discovery meeting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BFF31E-2F14-C303-EA94-D6CFDD57FD9B}"/>
              </a:ext>
            </a:extLst>
          </p:cNvPr>
          <p:cNvSpPr txBox="1"/>
          <p:nvPr/>
        </p:nvSpPr>
        <p:spPr>
          <a:xfrm>
            <a:off x="3576397" y="7629440"/>
            <a:ext cx="10050378" cy="35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End of quarter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7B8ABC1-2697-332C-1EED-AF211402EE3F}"/>
              </a:ext>
            </a:extLst>
          </p:cNvPr>
          <p:cNvSpPr txBox="1"/>
          <p:nvPr/>
        </p:nvSpPr>
        <p:spPr>
          <a:xfrm>
            <a:off x="3592440" y="8428499"/>
            <a:ext cx="10050378" cy="35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3rd party supplier unification plan identified with timeline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43C816-FAE4-7099-35CB-BD5121D5C9BF}"/>
              </a:ext>
            </a:extLst>
          </p:cNvPr>
          <p:cNvSpPr txBox="1"/>
          <p:nvPr/>
        </p:nvSpPr>
        <p:spPr>
          <a:xfrm>
            <a:off x="3588155" y="9092188"/>
            <a:ext cx="10050378" cy="35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Conduct annual combined budgeting where possible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FA8999-386B-2798-2078-3A7F78B619E9}"/>
              </a:ext>
            </a:extLst>
          </p:cNvPr>
          <p:cNvSpPr txBox="1"/>
          <p:nvPr/>
        </p:nvSpPr>
        <p:spPr>
          <a:xfrm>
            <a:off x="3597932" y="9765835"/>
            <a:ext cx="10050378" cy="630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Understand charity structure (corporate and local)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Have an intro discovery meeting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8B3831F-4D69-11D4-64FF-6F06A81D11B5}"/>
              </a:ext>
            </a:extLst>
          </p:cNvPr>
          <p:cNvSpPr txBox="1"/>
          <p:nvPr/>
        </p:nvSpPr>
        <p:spPr>
          <a:xfrm>
            <a:off x="3603614" y="10563116"/>
            <a:ext cx="10050378" cy="630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Understand DEI structure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Have an intro discovery meeting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6545339-A10C-044B-6174-769F774C2666}"/>
              </a:ext>
            </a:extLst>
          </p:cNvPr>
          <p:cNvSpPr txBox="1"/>
          <p:nvPr/>
        </p:nvSpPr>
        <p:spPr>
          <a:xfrm>
            <a:off x="3532650" y="932459"/>
            <a:ext cx="10050378" cy="17504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Better understand approaches to job titles and career growth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Discuss true market pricing/bands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Begin discussions on a unified job and salary structure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Assess impact of tightening Acquirer range spread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Complete S-P-M analysis of Acquirer jobs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Conduct a translation exercise of Acquiree &amp; Acquirer HR jobs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6FDBF5-4BAC-F28C-CC60-45AA9B59E63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</p:spPr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1935159" y="8775486"/>
            <a:ext cx="7040880" cy="2500630"/>
          </a:xfrm>
          <a:custGeom>
            <a:avLst/>
            <a:gdLst/>
            <a:ahLst/>
            <a:cxnLst/>
            <a:rect l="l" t="t" r="r" b="b"/>
            <a:pathLst>
              <a:path w="7040880" h="2500629">
                <a:moveTo>
                  <a:pt x="0" y="2500003"/>
                </a:moveTo>
                <a:lnTo>
                  <a:pt x="22843" y="2436133"/>
                </a:lnTo>
                <a:lnTo>
                  <a:pt x="39013" y="2393163"/>
                </a:lnTo>
                <a:lnTo>
                  <a:pt x="55694" y="2350447"/>
                </a:lnTo>
                <a:lnTo>
                  <a:pt x="72884" y="2307988"/>
                </a:lnTo>
                <a:lnTo>
                  <a:pt x="90579" y="2265790"/>
                </a:lnTo>
                <a:lnTo>
                  <a:pt x="108774" y="2223857"/>
                </a:lnTo>
                <a:lnTo>
                  <a:pt x="127467" y="2182192"/>
                </a:lnTo>
                <a:lnTo>
                  <a:pt x="146653" y="2140800"/>
                </a:lnTo>
                <a:lnTo>
                  <a:pt x="166328" y="2099684"/>
                </a:lnTo>
                <a:lnTo>
                  <a:pt x="186490" y="2058848"/>
                </a:lnTo>
                <a:lnTo>
                  <a:pt x="207134" y="2018295"/>
                </a:lnTo>
                <a:lnTo>
                  <a:pt x="228256" y="1978030"/>
                </a:lnTo>
                <a:lnTo>
                  <a:pt x="249852" y="1938056"/>
                </a:lnTo>
                <a:lnTo>
                  <a:pt x="271920" y="1898377"/>
                </a:lnTo>
                <a:lnTo>
                  <a:pt x="294455" y="1858996"/>
                </a:lnTo>
                <a:lnTo>
                  <a:pt x="317453" y="1819917"/>
                </a:lnTo>
                <a:lnTo>
                  <a:pt x="340910" y="1781145"/>
                </a:lnTo>
                <a:lnTo>
                  <a:pt x="364824" y="1742683"/>
                </a:lnTo>
                <a:lnTo>
                  <a:pt x="389190" y="1704534"/>
                </a:lnTo>
                <a:lnTo>
                  <a:pt x="414004" y="1666702"/>
                </a:lnTo>
                <a:lnTo>
                  <a:pt x="439263" y="1629191"/>
                </a:lnTo>
                <a:lnTo>
                  <a:pt x="464963" y="1592005"/>
                </a:lnTo>
                <a:lnTo>
                  <a:pt x="491100" y="1555148"/>
                </a:lnTo>
                <a:lnTo>
                  <a:pt x="517671" y="1518623"/>
                </a:lnTo>
                <a:lnTo>
                  <a:pt x="544671" y="1482434"/>
                </a:lnTo>
                <a:lnTo>
                  <a:pt x="572097" y="1446585"/>
                </a:lnTo>
                <a:lnTo>
                  <a:pt x="599945" y="1411080"/>
                </a:lnTo>
                <a:lnTo>
                  <a:pt x="628212" y="1375921"/>
                </a:lnTo>
                <a:lnTo>
                  <a:pt x="656893" y="1341114"/>
                </a:lnTo>
                <a:lnTo>
                  <a:pt x="685986" y="1306661"/>
                </a:lnTo>
                <a:lnTo>
                  <a:pt x="715486" y="1272567"/>
                </a:lnTo>
                <a:lnTo>
                  <a:pt x="745389" y="1238835"/>
                </a:lnTo>
                <a:lnTo>
                  <a:pt x="775691" y="1205470"/>
                </a:lnTo>
                <a:lnTo>
                  <a:pt x="806390" y="1172474"/>
                </a:lnTo>
                <a:lnTo>
                  <a:pt x="837481" y="1139851"/>
                </a:lnTo>
                <a:lnTo>
                  <a:pt x="868961" y="1107606"/>
                </a:lnTo>
                <a:lnTo>
                  <a:pt x="900825" y="1075742"/>
                </a:lnTo>
                <a:lnTo>
                  <a:pt x="933070" y="1044262"/>
                </a:lnTo>
                <a:lnTo>
                  <a:pt x="965693" y="1013171"/>
                </a:lnTo>
                <a:lnTo>
                  <a:pt x="998689" y="982472"/>
                </a:lnTo>
                <a:lnTo>
                  <a:pt x="1032055" y="952169"/>
                </a:lnTo>
                <a:lnTo>
                  <a:pt x="1065786" y="922266"/>
                </a:lnTo>
                <a:lnTo>
                  <a:pt x="1099881" y="892767"/>
                </a:lnTo>
                <a:lnTo>
                  <a:pt x="1134333" y="863674"/>
                </a:lnTo>
                <a:lnTo>
                  <a:pt x="1169140" y="834993"/>
                </a:lnTo>
                <a:lnTo>
                  <a:pt x="1204299" y="806726"/>
                </a:lnTo>
                <a:lnTo>
                  <a:pt x="1239804" y="778878"/>
                </a:lnTo>
                <a:lnTo>
                  <a:pt x="1275654" y="751451"/>
                </a:lnTo>
                <a:lnTo>
                  <a:pt x="1311842" y="724451"/>
                </a:lnTo>
                <a:lnTo>
                  <a:pt x="1348367" y="697881"/>
                </a:lnTo>
                <a:lnTo>
                  <a:pt x="1385225" y="671744"/>
                </a:lnTo>
                <a:lnTo>
                  <a:pt x="1422410" y="646044"/>
                </a:lnTo>
                <a:lnTo>
                  <a:pt x="1459921" y="620785"/>
                </a:lnTo>
                <a:lnTo>
                  <a:pt x="1497753" y="595971"/>
                </a:lnTo>
                <a:lnTo>
                  <a:pt x="1535902" y="571605"/>
                </a:lnTo>
                <a:lnTo>
                  <a:pt x="1574364" y="547691"/>
                </a:lnTo>
                <a:lnTo>
                  <a:pt x="1613137" y="524233"/>
                </a:lnTo>
                <a:lnTo>
                  <a:pt x="1652215" y="501235"/>
                </a:lnTo>
                <a:lnTo>
                  <a:pt x="1691596" y="478701"/>
                </a:lnTo>
                <a:lnTo>
                  <a:pt x="1731275" y="456633"/>
                </a:lnTo>
                <a:lnTo>
                  <a:pt x="1771249" y="435036"/>
                </a:lnTo>
                <a:lnTo>
                  <a:pt x="1811515" y="413914"/>
                </a:lnTo>
                <a:lnTo>
                  <a:pt x="1852067" y="393271"/>
                </a:lnTo>
                <a:lnTo>
                  <a:pt x="1892903" y="373109"/>
                </a:lnTo>
                <a:lnTo>
                  <a:pt x="1934019" y="353434"/>
                </a:lnTo>
                <a:lnTo>
                  <a:pt x="1975412" y="334248"/>
                </a:lnTo>
                <a:lnTo>
                  <a:pt x="2017076" y="315555"/>
                </a:lnTo>
                <a:lnTo>
                  <a:pt x="2059009" y="297360"/>
                </a:lnTo>
                <a:lnTo>
                  <a:pt x="2101207" y="279665"/>
                </a:lnTo>
                <a:lnTo>
                  <a:pt x="2143666" y="262475"/>
                </a:lnTo>
                <a:lnTo>
                  <a:pt x="2186383" y="245793"/>
                </a:lnTo>
                <a:lnTo>
                  <a:pt x="2229353" y="229624"/>
                </a:lnTo>
                <a:lnTo>
                  <a:pt x="2272573" y="213970"/>
                </a:lnTo>
                <a:lnTo>
                  <a:pt x="2316039" y="198836"/>
                </a:lnTo>
                <a:lnTo>
                  <a:pt x="2359747" y="184225"/>
                </a:lnTo>
                <a:lnTo>
                  <a:pt x="2403694" y="170142"/>
                </a:lnTo>
                <a:lnTo>
                  <a:pt x="2447876" y="156589"/>
                </a:lnTo>
                <a:lnTo>
                  <a:pt x="2492290" y="143570"/>
                </a:lnTo>
                <a:lnTo>
                  <a:pt x="2536930" y="131090"/>
                </a:lnTo>
                <a:lnTo>
                  <a:pt x="2581794" y="119153"/>
                </a:lnTo>
                <a:lnTo>
                  <a:pt x="2626878" y="107761"/>
                </a:lnTo>
                <a:lnTo>
                  <a:pt x="2672179" y="96918"/>
                </a:lnTo>
                <a:lnTo>
                  <a:pt x="2717692" y="86629"/>
                </a:lnTo>
                <a:lnTo>
                  <a:pt x="2763413" y="76897"/>
                </a:lnTo>
                <a:lnTo>
                  <a:pt x="2809339" y="67726"/>
                </a:lnTo>
                <a:lnTo>
                  <a:pt x="2855467" y="59119"/>
                </a:lnTo>
                <a:lnTo>
                  <a:pt x="2901792" y="51080"/>
                </a:lnTo>
                <a:lnTo>
                  <a:pt x="2948310" y="43614"/>
                </a:lnTo>
                <a:lnTo>
                  <a:pt x="2995019" y="36723"/>
                </a:lnTo>
                <a:lnTo>
                  <a:pt x="3041914" y="30412"/>
                </a:lnTo>
                <a:lnTo>
                  <a:pt x="3088991" y="24684"/>
                </a:lnTo>
                <a:lnTo>
                  <a:pt x="3136247" y="19543"/>
                </a:lnTo>
                <a:lnTo>
                  <a:pt x="3183678" y="14993"/>
                </a:lnTo>
                <a:lnTo>
                  <a:pt x="3231280" y="11038"/>
                </a:lnTo>
                <a:lnTo>
                  <a:pt x="3279049" y="7681"/>
                </a:lnTo>
                <a:lnTo>
                  <a:pt x="3326983" y="4925"/>
                </a:lnTo>
                <a:lnTo>
                  <a:pt x="3375076" y="2776"/>
                </a:lnTo>
                <a:lnTo>
                  <a:pt x="3423325" y="1236"/>
                </a:lnTo>
                <a:lnTo>
                  <a:pt x="3471727" y="309"/>
                </a:lnTo>
                <a:lnTo>
                  <a:pt x="3520278" y="0"/>
                </a:lnTo>
                <a:lnTo>
                  <a:pt x="3568828" y="309"/>
                </a:lnTo>
                <a:lnTo>
                  <a:pt x="3617230" y="1236"/>
                </a:lnTo>
                <a:lnTo>
                  <a:pt x="3665479" y="2775"/>
                </a:lnTo>
                <a:lnTo>
                  <a:pt x="3713572" y="4925"/>
                </a:lnTo>
                <a:lnTo>
                  <a:pt x="3761504" y="7680"/>
                </a:lnTo>
                <a:lnTo>
                  <a:pt x="3809274" y="11037"/>
                </a:lnTo>
                <a:lnTo>
                  <a:pt x="3856875" y="14992"/>
                </a:lnTo>
                <a:lnTo>
                  <a:pt x="3904306" y="19542"/>
                </a:lnTo>
                <a:lnTo>
                  <a:pt x="3951561" y="24682"/>
                </a:lnTo>
                <a:lnTo>
                  <a:pt x="3998638" y="30410"/>
                </a:lnTo>
                <a:lnTo>
                  <a:pt x="4045533" y="36721"/>
                </a:lnTo>
                <a:lnTo>
                  <a:pt x="4092241" y="43611"/>
                </a:lnTo>
                <a:lnTo>
                  <a:pt x="4138759" y="51078"/>
                </a:lnTo>
                <a:lnTo>
                  <a:pt x="4185084" y="59116"/>
                </a:lnTo>
                <a:lnTo>
                  <a:pt x="4231211" y="67723"/>
                </a:lnTo>
                <a:lnTo>
                  <a:pt x="4277137" y="76894"/>
                </a:lnTo>
                <a:lnTo>
                  <a:pt x="4322858" y="86626"/>
                </a:lnTo>
                <a:lnTo>
                  <a:pt x="4368371" y="96915"/>
                </a:lnTo>
                <a:lnTo>
                  <a:pt x="4413671" y="107757"/>
                </a:lnTo>
                <a:lnTo>
                  <a:pt x="4458755" y="119149"/>
                </a:lnTo>
                <a:lnTo>
                  <a:pt x="4503619" y="131087"/>
                </a:lnTo>
                <a:lnTo>
                  <a:pt x="4548259" y="143567"/>
                </a:lnTo>
                <a:lnTo>
                  <a:pt x="4592672" y="156585"/>
                </a:lnTo>
                <a:lnTo>
                  <a:pt x="4636854" y="170138"/>
                </a:lnTo>
                <a:lnTo>
                  <a:pt x="4680801" y="184221"/>
                </a:lnTo>
                <a:lnTo>
                  <a:pt x="4724509" y="198832"/>
                </a:lnTo>
                <a:lnTo>
                  <a:pt x="4767975" y="213966"/>
                </a:lnTo>
                <a:lnTo>
                  <a:pt x="4811195" y="229619"/>
                </a:lnTo>
                <a:lnTo>
                  <a:pt x="4854165" y="245789"/>
                </a:lnTo>
                <a:lnTo>
                  <a:pt x="4896881" y="262470"/>
                </a:lnTo>
                <a:lnTo>
                  <a:pt x="4939340" y="279660"/>
                </a:lnTo>
                <a:lnTo>
                  <a:pt x="4981538" y="297355"/>
                </a:lnTo>
                <a:lnTo>
                  <a:pt x="5023471" y="315550"/>
                </a:lnTo>
                <a:lnTo>
                  <a:pt x="5065136" y="334243"/>
                </a:lnTo>
                <a:lnTo>
                  <a:pt x="5106528" y="353429"/>
                </a:lnTo>
                <a:lnTo>
                  <a:pt x="5147644" y="373104"/>
                </a:lnTo>
                <a:lnTo>
                  <a:pt x="5188480" y="393266"/>
                </a:lnTo>
                <a:lnTo>
                  <a:pt x="5229032" y="413909"/>
                </a:lnTo>
                <a:lnTo>
                  <a:pt x="5269297" y="435031"/>
                </a:lnTo>
                <a:lnTo>
                  <a:pt x="5309272" y="456628"/>
                </a:lnTo>
                <a:lnTo>
                  <a:pt x="5348951" y="478696"/>
                </a:lnTo>
                <a:lnTo>
                  <a:pt x="5388332" y="501230"/>
                </a:lnTo>
                <a:lnTo>
                  <a:pt x="5427410" y="524228"/>
                </a:lnTo>
                <a:lnTo>
                  <a:pt x="5466182" y="547686"/>
                </a:lnTo>
                <a:lnTo>
                  <a:pt x="5504645" y="571600"/>
                </a:lnTo>
                <a:lnTo>
                  <a:pt x="5542794" y="595966"/>
                </a:lnTo>
                <a:lnTo>
                  <a:pt x="5580626" y="620780"/>
                </a:lnTo>
                <a:lnTo>
                  <a:pt x="5618136" y="646039"/>
                </a:lnTo>
                <a:lnTo>
                  <a:pt x="5655322" y="671739"/>
                </a:lnTo>
                <a:lnTo>
                  <a:pt x="5692180" y="697876"/>
                </a:lnTo>
                <a:lnTo>
                  <a:pt x="5728705" y="724446"/>
                </a:lnTo>
                <a:lnTo>
                  <a:pt x="5764894" y="751446"/>
                </a:lnTo>
                <a:lnTo>
                  <a:pt x="5800743" y="778872"/>
                </a:lnTo>
                <a:lnTo>
                  <a:pt x="5836248" y="806721"/>
                </a:lnTo>
                <a:lnTo>
                  <a:pt x="5871407" y="834987"/>
                </a:lnTo>
                <a:lnTo>
                  <a:pt x="5906214" y="863669"/>
                </a:lnTo>
                <a:lnTo>
                  <a:pt x="5940667" y="892761"/>
                </a:lnTo>
                <a:lnTo>
                  <a:pt x="5974761" y="922261"/>
                </a:lnTo>
                <a:lnTo>
                  <a:pt x="6008493" y="952164"/>
                </a:lnTo>
                <a:lnTo>
                  <a:pt x="6041859" y="982467"/>
                </a:lnTo>
                <a:lnTo>
                  <a:pt x="6074855" y="1013166"/>
                </a:lnTo>
                <a:lnTo>
                  <a:pt x="6107478" y="1044257"/>
                </a:lnTo>
                <a:lnTo>
                  <a:pt x="6139723" y="1075736"/>
                </a:lnTo>
                <a:lnTo>
                  <a:pt x="6171587" y="1107601"/>
                </a:lnTo>
                <a:lnTo>
                  <a:pt x="6203067" y="1139846"/>
                </a:lnTo>
                <a:lnTo>
                  <a:pt x="6234158" y="1172468"/>
                </a:lnTo>
                <a:lnTo>
                  <a:pt x="6264857" y="1205464"/>
                </a:lnTo>
                <a:lnTo>
                  <a:pt x="6295160" y="1238830"/>
                </a:lnTo>
                <a:lnTo>
                  <a:pt x="6325063" y="1272562"/>
                </a:lnTo>
                <a:lnTo>
                  <a:pt x="6354563" y="1306656"/>
                </a:lnTo>
                <a:lnTo>
                  <a:pt x="6383656" y="1341109"/>
                </a:lnTo>
                <a:lnTo>
                  <a:pt x="6412337" y="1375916"/>
                </a:lnTo>
                <a:lnTo>
                  <a:pt x="6440604" y="1411074"/>
                </a:lnTo>
                <a:lnTo>
                  <a:pt x="6468453" y="1446580"/>
                </a:lnTo>
                <a:lnTo>
                  <a:pt x="6495879" y="1482429"/>
                </a:lnTo>
                <a:lnTo>
                  <a:pt x="6522879" y="1518618"/>
                </a:lnTo>
                <a:lnTo>
                  <a:pt x="6549450" y="1555143"/>
                </a:lnTo>
                <a:lnTo>
                  <a:pt x="6575587" y="1592000"/>
                </a:lnTo>
                <a:lnTo>
                  <a:pt x="6601287" y="1629186"/>
                </a:lnTo>
                <a:lnTo>
                  <a:pt x="6626546" y="1666697"/>
                </a:lnTo>
                <a:lnTo>
                  <a:pt x="6651361" y="1704528"/>
                </a:lnTo>
                <a:lnTo>
                  <a:pt x="6675727" y="1742677"/>
                </a:lnTo>
                <a:lnTo>
                  <a:pt x="6699641" y="1781140"/>
                </a:lnTo>
                <a:lnTo>
                  <a:pt x="6723099" y="1819912"/>
                </a:lnTo>
                <a:lnTo>
                  <a:pt x="6746097" y="1858990"/>
                </a:lnTo>
                <a:lnTo>
                  <a:pt x="6768632" y="1898371"/>
                </a:lnTo>
                <a:lnTo>
                  <a:pt x="6790700" y="1938050"/>
                </a:lnTo>
                <a:lnTo>
                  <a:pt x="6812296" y="1978025"/>
                </a:lnTo>
                <a:lnTo>
                  <a:pt x="6833419" y="2018290"/>
                </a:lnTo>
                <a:lnTo>
                  <a:pt x="6854062" y="2058842"/>
                </a:lnTo>
                <a:lnTo>
                  <a:pt x="6874224" y="2099678"/>
                </a:lnTo>
                <a:lnTo>
                  <a:pt x="6893900" y="2140794"/>
                </a:lnTo>
                <a:lnTo>
                  <a:pt x="6913086" y="2182187"/>
                </a:lnTo>
                <a:lnTo>
                  <a:pt x="6931779" y="2223851"/>
                </a:lnTo>
                <a:lnTo>
                  <a:pt x="6949974" y="2265784"/>
                </a:lnTo>
                <a:lnTo>
                  <a:pt x="6967669" y="2307982"/>
                </a:lnTo>
                <a:lnTo>
                  <a:pt x="6984859" y="2350441"/>
                </a:lnTo>
                <a:lnTo>
                  <a:pt x="7001541" y="2393157"/>
                </a:lnTo>
                <a:lnTo>
                  <a:pt x="7017711" y="2436127"/>
                </a:lnTo>
                <a:lnTo>
                  <a:pt x="7033365" y="2479347"/>
                </a:lnTo>
                <a:lnTo>
                  <a:pt x="7040557" y="2500003"/>
                </a:lnTo>
              </a:path>
            </a:pathLst>
          </a:custGeom>
          <a:ln w="67736">
            <a:solidFill>
              <a:srgbClr val="F2F2F2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C536B02A-31CB-0A64-836A-74AFE6EFA502}"/>
              </a:ext>
            </a:extLst>
          </p:cNvPr>
          <p:cNvSpPr/>
          <p:nvPr/>
        </p:nvSpPr>
        <p:spPr>
          <a:xfrm>
            <a:off x="5632450" y="3856251"/>
            <a:ext cx="3200400" cy="841505"/>
          </a:xfrm>
          <a:prstGeom prst="rect">
            <a:avLst/>
          </a:prstGeom>
          <a:solidFill>
            <a:srgbClr val="7D5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bject 11"/>
          <p:cNvSpPr/>
          <p:nvPr/>
        </p:nvSpPr>
        <p:spPr>
          <a:xfrm>
            <a:off x="2773601" y="9165685"/>
            <a:ext cx="2810510" cy="668655"/>
          </a:xfrm>
          <a:custGeom>
            <a:avLst/>
            <a:gdLst/>
            <a:ahLst/>
            <a:cxnLst/>
            <a:rect l="l" t="t" r="r" b="b"/>
            <a:pathLst>
              <a:path w="2810510" h="668654">
                <a:moveTo>
                  <a:pt x="2810427" y="0"/>
                </a:moveTo>
                <a:lnTo>
                  <a:pt x="0" y="0"/>
                </a:lnTo>
                <a:lnTo>
                  <a:pt x="0" y="248673"/>
                </a:lnTo>
                <a:lnTo>
                  <a:pt x="2824" y="297629"/>
                </a:lnTo>
                <a:lnTo>
                  <a:pt x="11086" y="344927"/>
                </a:lnTo>
                <a:lnTo>
                  <a:pt x="24472" y="390251"/>
                </a:lnTo>
                <a:lnTo>
                  <a:pt x="42666" y="433286"/>
                </a:lnTo>
                <a:lnTo>
                  <a:pt x="65354" y="473718"/>
                </a:lnTo>
                <a:lnTo>
                  <a:pt x="92220" y="511230"/>
                </a:lnTo>
                <a:lnTo>
                  <a:pt x="122950" y="545509"/>
                </a:lnTo>
                <a:lnTo>
                  <a:pt x="157228" y="576239"/>
                </a:lnTo>
                <a:lnTo>
                  <a:pt x="194740" y="603106"/>
                </a:lnTo>
                <a:lnTo>
                  <a:pt x="235170" y="625794"/>
                </a:lnTo>
                <a:lnTo>
                  <a:pt x="278204" y="643988"/>
                </a:lnTo>
                <a:lnTo>
                  <a:pt x="323526" y="657374"/>
                </a:lnTo>
                <a:lnTo>
                  <a:pt x="370823" y="665637"/>
                </a:lnTo>
                <a:lnTo>
                  <a:pt x="419777" y="668461"/>
                </a:lnTo>
                <a:lnTo>
                  <a:pt x="2810427" y="668461"/>
                </a:lnTo>
                <a:lnTo>
                  <a:pt x="2810427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8886734" y="9165685"/>
            <a:ext cx="8444230" cy="668655"/>
          </a:xfrm>
          <a:custGeom>
            <a:avLst/>
            <a:gdLst/>
            <a:ahLst/>
            <a:cxnLst/>
            <a:rect l="l" t="t" r="r" b="b"/>
            <a:pathLst>
              <a:path w="8444230" h="668654">
                <a:moveTo>
                  <a:pt x="8443763" y="0"/>
                </a:moveTo>
                <a:lnTo>
                  <a:pt x="0" y="0"/>
                </a:lnTo>
                <a:lnTo>
                  <a:pt x="0" y="668461"/>
                </a:lnTo>
                <a:lnTo>
                  <a:pt x="8023986" y="668461"/>
                </a:lnTo>
                <a:lnTo>
                  <a:pt x="8072940" y="665637"/>
                </a:lnTo>
                <a:lnTo>
                  <a:pt x="8120236" y="657374"/>
                </a:lnTo>
                <a:lnTo>
                  <a:pt x="8165559" y="643988"/>
                </a:lnTo>
                <a:lnTo>
                  <a:pt x="8208593" y="625794"/>
                </a:lnTo>
                <a:lnTo>
                  <a:pt x="8249023" y="603106"/>
                </a:lnTo>
                <a:lnTo>
                  <a:pt x="8286535" y="576239"/>
                </a:lnTo>
                <a:lnTo>
                  <a:pt x="8320813" y="545509"/>
                </a:lnTo>
                <a:lnTo>
                  <a:pt x="8351543" y="511230"/>
                </a:lnTo>
                <a:lnTo>
                  <a:pt x="8378409" y="473718"/>
                </a:lnTo>
                <a:lnTo>
                  <a:pt x="8401096" y="433286"/>
                </a:lnTo>
                <a:lnTo>
                  <a:pt x="8419291" y="390251"/>
                </a:lnTo>
                <a:lnTo>
                  <a:pt x="8432677" y="344927"/>
                </a:lnTo>
                <a:lnTo>
                  <a:pt x="8440939" y="297629"/>
                </a:lnTo>
                <a:lnTo>
                  <a:pt x="8443763" y="248673"/>
                </a:lnTo>
                <a:lnTo>
                  <a:pt x="8443763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BB99DF0-43AE-463B-FCA6-994A08BD7C90}"/>
              </a:ext>
            </a:extLst>
          </p:cNvPr>
          <p:cNvSpPr/>
          <p:nvPr/>
        </p:nvSpPr>
        <p:spPr>
          <a:xfrm>
            <a:off x="2773136" y="5511328"/>
            <a:ext cx="2810510" cy="668655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63D57CC-3A5C-4ADF-94CF-12E51C83C3EA}"/>
              </a:ext>
            </a:extLst>
          </p:cNvPr>
          <p:cNvSpPr/>
          <p:nvPr/>
        </p:nvSpPr>
        <p:spPr>
          <a:xfrm>
            <a:off x="5632450" y="5511328"/>
            <a:ext cx="3200400" cy="668655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089DB05-284A-0529-DA72-D9151CA22BC7}"/>
              </a:ext>
            </a:extLst>
          </p:cNvPr>
          <p:cNvSpPr/>
          <p:nvPr/>
        </p:nvSpPr>
        <p:spPr>
          <a:xfrm>
            <a:off x="8916923" y="5511328"/>
            <a:ext cx="8413417" cy="668655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286CDE3-14B0-5097-4D7C-0582CC8C253E}"/>
              </a:ext>
            </a:extLst>
          </p:cNvPr>
          <p:cNvSpPr/>
          <p:nvPr/>
        </p:nvSpPr>
        <p:spPr>
          <a:xfrm>
            <a:off x="2773136" y="6958227"/>
            <a:ext cx="2810510" cy="668655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B0ECEF1-E1B0-1B2F-91A3-2B31C5167DD9}"/>
              </a:ext>
            </a:extLst>
          </p:cNvPr>
          <p:cNvSpPr/>
          <p:nvPr/>
        </p:nvSpPr>
        <p:spPr>
          <a:xfrm>
            <a:off x="5632450" y="6958227"/>
            <a:ext cx="3200400" cy="668655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A65106A-CF38-1CF4-D18A-6E886BD5BAEE}"/>
              </a:ext>
            </a:extLst>
          </p:cNvPr>
          <p:cNvSpPr/>
          <p:nvPr/>
        </p:nvSpPr>
        <p:spPr>
          <a:xfrm>
            <a:off x="8916923" y="6958227"/>
            <a:ext cx="8413417" cy="668655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52AEEC9-CD51-51F0-B64B-8265F9E8B26E}"/>
              </a:ext>
            </a:extLst>
          </p:cNvPr>
          <p:cNvSpPr/>
          <p:nvPr/>
        </p:nvSpPr>
        <p:spPr>
          <a:xfrm>
            <a:off x="2773136" y="8429743"/>
            <a:ext cx="2810510" cy="668655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D445074-6A03-B199-075C-9ECB57E98C0F}"/>
              </a:ext>
            </a:extLst>
          </p:cNvPr>
          <p:cNvSpPr/>
          <p:nvPr/>
        </p:nvSpPr>
        <p:spPr>
          <a:xfrm>
            <a:off x="5632450" y="8429743"/>
            <a:ext cx="3200400" cy="668655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642D8BE-24BF-4245-3959-3381DDE85963}"/>
              </a:ext>
            </a:extLst>
          </p:cNvPr>
          <p:cNvSpPr/>
          <p:nvPr/>
        </p:nvSpPr>
        <p:spPr>
          <a:xfrm>
            <a:off x="8916923" y="8429743"/>
            <a:ext cx="8413417" cy="668655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F1CA699-BC9F-4EC2-43AE-4F6DA4C72F4F}"/>
              </a:ext>
            </a:extLst>
          </p:cNvPr>
          <p:cNvSpPr/>
          <p:nvPr/>
        </p:nvSpPr>
        <p:spPr>
          <a:xfrm>
            <a:off x="2773136" y="6238875"/>
            <a:ext cx="2810510" cy="668655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E20F840-B877-E68E-C4BB-8CEFFDCE9435}"/>
              </a:ext>
            </a:extLst>
          </p:cNvPr>
          <p:cNvSpPr/>
          <p:nvPr/>
        </p:nvSpPr>
        <p:spPr>
          <a:xfrm>
            <a:off x="5632450" y="6238875"/>
            <a:ext cx="3200400" cy="668655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F36F47E9-C454-1884-AAE3-AAF2516DF893}"/>
              </a:ext>
            </a:extLst>
          </p:cNvPr>
          <p:cNvSpPr/>
          <p:nvPr/>
        </p:nvSpPr>
        <p:spPr>
          <a:xfrm>
            <a:off x="8916923" y="6238875"/>
            <a:ext cx="8413417" cy="668655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DE991C3A-8983-4DAF-5630-4AD84C91E0AE}"/>
              </a:ext>
            </a:extLst>
          </p:cNvPr>
          <p:cNvSpPr/>
          <p:nvPr/>
        </p:nvSpPr>
        <p:spPr>
          <a:xfrm>
            <a:off x="2773136" y="4764296"/>
            <a:ext cx="2810510" cy="668655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55878344-B2D5-C749-D2A2-E4B47AE34C25}"/>
              </a:ext>
            </a:extLst>
          </p:cNvPr>
          <p:cNvSpPr/>
          <p:nvPr/>
        </p:nvSpPr>
        <p:spPr>
          <a:xfrm>
            <a:off x="5632450" y="4764296"/>
            <a:ext cx="3200400" cy="668655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B13F1FCB-4404-764D-5B21-732765BEE793}"/>
              </a:ext>
            </a:extLst>
          </p:cNvPr>
          <p:cNvSpPr/>
          <p:nvPr/>
        </p:nvSpPr>
        <p:spPr>
          <a:xfrm>
            <a:off x="8916923" y="4764296"/>
            <a:ext cx="8413417" cy="668655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6CC46DE5-AD36-1C35-F9A6-FF0F75F8785B}"/>
              </a:ext>
            </a:extLst>
          </p:cNvPr>
          <p:cNvSpPr/>
          <p:nvPr/>
        </p:nvSpPr>
        <p:spPr>
          <a:xfrm>
            <a:off x="2773136" y="7674011"/>
            <a:ext cx="2810510" cy="668655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A0D8C7A7-B106-7760-CA5A-3B4E597BEA99}"/>
              </a:ext>
            </a:extLst>
          </p:cNvPr>
          <p:cNvSpPr/>
          <p:nvPr/>
        </p:nvSpPr>
        <p:spPr>
          <a:xfrm>
            <a:off x="5632450" y="7674011"/>
            <a:ext cx="3200400" cy="668655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5A750D4-39D8-E521-6EA7-1925F3317BA6}"/>
              </a:ext>
            </a:extLst>
          </p:cNvPr>
          <p:cNvSpPr/>
          <p:nvPr/>
        </p:nvSpPr>
        <p:spPr>
          <a:xfrm>
            <a:off x="8916923" y="7674011"/>
            <a:ext cx="8413417" cy="668655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1240A19B-0FA7-07F7-8403-73B7B74B8A41}"/>
              </a:ext>
            </a:extLst>
          </p:cNvPr>
          <p:cNvSpPr/>
          <p:nvPr/>
        </p:nvSpPr>
        <p:spPr>
          <a:xfrm>
            <a:off x="5632450" y="9150630"/>
            <a:ext cx="3200400" cy="668655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22D826B0-36EF-6310-FAB7-18E66B4F5FDB}"/>
              </a:ext>
            </a:extLst>
          </p:cNvPr>
          <p:cNvSpPr/>
          <p:nvPr/>
        </p:nvSpPr>
        <p:spPr>
          <a:xfrm>
            <a:off x="8916923" y="9150630"/>
            <a:ext cx="8413417" cy="668655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bject 10"/>
          <p:cNvSpPr/>
          <p:nvPr/>
        </p:nvSpPr>
        <p:spPr>
          <a:xfrm>
            <a:off x="8886734" y="3856366"/>
            <a:ext cx="8444230" cy="858519"/>
          </a:xfrm>
          <a:custGeom>
            <a:avLst/>
            <a:gdLst/>
            <a:ahLst/>
            <a:cxnLst/>
            <a:rect l="l" t="t" r="r" b="b"/>
            <a:pathLst>
              <a:path w="8444230" h="858520">
                <a:moveTo>
                  <a:pt x="7811531" y="0"/>
                </a:moveTo>
                <a:lnTo>
                  <a:pt x="0" y="0"/>
                </a:lnTo>
                <a:lnTo>
                  <a:pt x="0" y="858109"/>
                </a:lnTo>
                <a:lnTo>
                  <a:pt x="8443763" y="858109"/>
                </a:lnTo>
                <a:lnTo>
                  <a:pt x="8443763" y="632232"/>
                </a:lnTo>
                <a:lnTo>
                  <a:pt x="8442029" y="585046"/>
                </a:lnTo>
                <a:lnTo>
                  <a:pt x="8436908" y="538802"/>
                </a:lnTo>
                <a:lnTo>
                  <a:pt x="8428523" y="493623"/>
                </a:lnTo>
                <a:lnTo>
                  <a:pt x="8416995" y="449631"/>
                </a:lnTo>
                <a:lnTo>
                  <a:pt x="8402448" y="406947"/>
                </a:lnTo>
                <a:lnTo>
                  <a:pt x="8385002" y="365694"/>
                </a:lnTo>
                <a:lnTo>
                  <a:pt x="8364781" y="325994"/>
                </a:lnTo>
                <a:lnTo>
                  <a:pt x="8341907" y="287970"/>
                </a:lnTo>
                <a:lnTo>
                  <a:pt x="8316502" y="251743"/>
                </a:lnTo>
                <a:lnTo>
                  <a:pt x="8288688" y="217436"/>
                </a:lnTo>
                <a:lnTo>
                  <a:pt x="8258587" y="185172"/>
                </a:lnTo>
                <a:lnTo>
                  <a:pt x="8226322" y="155072"/>
                </a:lnTo>
                <a:lnTo>
                  <a:pt x="8192015" y="127258"/>
                </a:lnTo>
                <a:lnTo>
                  <a:pt x="8155788" y="101853"/>
                </a:lnTo>
                <a:lnTo>
                  <a:pt x="8117764" y="78979"/>
                </a:lnTo>
                <a:lnTo>
                  <a:pt x="8078065" y="58759"/>
                </a:lnTo>
                <a:lnTo>
                  <a:pt x="8036812" y="41314"/>
                </a:lnTo>
                <a:lnTo>
                  <a:pt x="7994128" y="26767"/>
                </a:lnTo>
                <a:lnTo>
                  <a:pt x="7950136" y="15239"/>
                </a:lnTo>
                <a:lnTo>
                  <a:pt x="7904958" y="6854"/>
                </a:lnTo>
                <a:lnTo>
                  <a:pt x="7858716" y="1734"/>
                </a:lnTo>
                <a:lnTo>
                  <a:pt x="7811531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2773601" y="3856366"/>
            <a:ext cx="2810510" cy="858519"/>
          </a:xfrm>
          <a:custGeom>
            <a:avLst/>
            <a:gdLst/>
            <a:ahLst/>
            <a:cxnLst/>
            <a:rect l="l" t="t" r="r" b="b"/>
            <a:pathLst>
              <a:path w="2810510" h="858520">
                <a:moveTo>
                  <a:pt x="2810427" y="0"/>
                </a:moveTo>
                <a:lnTo>
                  <a:pt x="632232" y="0"/>
                </a:lnTo>
                <a:lnTo>
                  <a:pt x="585047" y="1734"/>
                </a:lnTo>
                <a:lnTo>
                  <a:pt x="538805" y="6854"/>
                </a:lnTo>
                <a:lnTo>
                  <a:pt x="493626" y="15239"/>
                </a:lnTo>
                <a:lnTo>
                  <a:pt x="449634" y="26767"/>
                </a:lnTo>
                <a:lnTo>
                  <a:pt x="406951" y="41314"/>
                </a:lnTo>
                <a:lnTo>
                  <a:pt x="365698" y="58759"/>
                </a:lnTo>
                <a:lnTo>
                  <a:pt x="325999" y="78979"/>
                </a:lnTo>
                <a:lnTo>
                  <a:pt x="287974" y="101853"/>
                </a:lnTo>
                <a:lnTo>
                  <a:pt x="251748" y="127258"/>
                </a:lnTo>
                <a:lnTo>
                  <a:pt x="217441" y="155072"/>
                </a:lnTo>
                <a:lnTo>
                  <a:pt x="185176" y="185172"/>
                </a:lnTo>
                <a:lnTo>
                  <a:pt x="155075" y="217436"/>
                </a:lnTo>
                <a:lnTo>
                  <a:pt x="127261" y="251743"/>
                </a:lnTo>
                <a:lnTo>
                  <a:pt x="101856" y="287970"/>
                </a:lnTo>
                <a:lnTo>
                  <a:pt x="78982" y="325994"/>
                </a:lnTo>
                <a:lnTo>
                  <a:pt x="58761" y="365694"/>
                </a:lnTo>
                <a:lnTo>
                  <a:pt x="41315" y="406947"/>
                </a:lnTo>
                <a:lnTo>
                  <a:pt x="26768" y="449631"/>
                </a:lnTo>
                <a:lnTo>
                  <a:pt x="15240" y="493623"/>
                </a:lnTo>
                <a:lnTo>
                  <a:pt x="6855" y="538802"/>
                </a:lnTo>
                <a:lnTo>
                  <a:pt x="1734" y="585046"/>
                </a:lnTo>
                <a:lnTo>
                  <a:pt x="0" y="632232"/>
                </a:lnTo>
                <a:lnTo>
                  <a:pt x="0" y="858109"/>
                </a:lnTo>
                <a:lnTo>
                  <a:pt x="2810427" y="858109"/>
                </a:lnTo>
                <a:lnTo>
                  <a:pt x="2810427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object 2"/>
          <p:cNvSpPr/>
          <p:nvPr/>
        </p:nvSpPr>
        <p:spPr>
          <a:xfrm>
            <a:off x="3328401" y="33067"/>
            <a:ext cx="1637664" cy="819150"/>
          </a:xfrm>
          <a:custGeom>
            <a:avLst/>
            <a:gdLst/>
            <a:ahLst/>
            <a:cxnLst/>
            <a:rect l="l" t="t" r="r" b="b"/>
            <a:pathLst>
              <a:path w="1637664" h="819150">
                <a:moveTo>
                  <a:pt x="1637311" y="0"/>
                </a:moveTo>
                <a:lnTo>
                  <a:pt x="0" y="0"/>
                </a:lnTo>
                <a:lnTo>
                  <a:pt x="1389" y="48099"/>
                </a:lnTo>
                <a:lnTo>
                  <a:pt x="5507" y="95470"/>
                </a:lnTo>
                <a:lnTo>
                  <a:pt x="12276" y="142032"/>
                </a:lnTo>
                <a:lnTo>
                  <a:pt x="21620" y="187708"/>
                </a:lnTo>
                <a:lnTo>
                  <a:pt x="33462" y="232422"/>
                </a:lnTo>
                <a:lnTo>
                  <a:pt x="47725" y="276097"/>
                </a:lnTo>
                <a:lnTo>
                  <a:pt x="64332" y="318656"/>
                </a:lnTo>
                <a:lnTo>
                  <a:pt x="83206" y="360022"/>
                </a:lnTo>
                <a:lnTo>
                  <a:pt x="104272" y="400119"/>
                </a:lnTo>
                <a:lnTo>
                  <a:pt x="127451" y="438869"/>
                </a:lnTo>
                <a:lnTo>
                  <a:pt x="152668" y="476197"/>
                </a:lnTo>
                <a:lnTo>
                  <a:pt x="179845" y="512025"/>
                </a:lnTo>
                <a:lnTo>
                  <a:pt x="208906" y="546277"/>
                </a:lnTo>
                <a:lnTo>
                  <a:pt x="239774" y="578875"/>
                </a:lnTo>
                <a:lnTo>
                  <a:pt x="272371" y="609743"/>
                </a:lnTo>
                <a:lnTo>
                  <a:pt x="306623" y="638804"/>
                </a:lnTo>
                <a:lnTo>
                  <a:pt x="342450" y="665981"/>
                </a:lnTo>
                <a:lnTo>
                  <a:pt x="379778" y="691198"/>
                </a:lnTo>
                <a:lnTo>
                  <a:pt x="418529" y="714378"/>
                </a:lnTo>
                <a:lnTo>
                  <a:pt x="458626" y="735444"/>
                </a:lnTo>
                <a:lnTo>
                  <a:pt x="499992" y="754319"/>
                </a:lnTo>
                <a:lnTo>
                  <a:pt x="542551" y="770926"/>
                </a:lnTo>
                <a:lnTo>
                  <a:pt x="586227" y="785190"/>
                </a:lnTo>
                <a:lnTo>
                  <a:pt x="630941" y="797032"/>
                </a:lnTo>
                <a:lnTo>
                  <a:pt x="676618" y="806376"/>
                </a:lnTo>
                <a:lnTo>
                  <a:pt x="723180" y="813145"/>
                </a:lnTo>
                <a:lnTo>
                  <a:pt x="770552" y="817263"/>
                </a:lnTo>
                <a:lnTo>
                  <a:pt x="818655" y="818653"/>
                </a:lnTo>
                <a:lnTo>
                  <a:pt x="866758" y="817263"/>
                </a:lnTo>
                <a:lnTo>
                  <a:pt x="914128" y="813145"/>
                </a:lnTo>
                <a:lnTo>
                  <a:pt x="960690" y="806376"/>
                </a:lnTo>
                <a:lnTo>
                  <a:pt x="1006366" y="797032"/>
                </a:lnTo>
                <a:lnTo>
                  <a:pt x="1051080" y="785190"/>
                </a:lnTo>
                <a:lnTo>
                  <a:pt x="1094755" y="770926"/>
                </a:lnTo>
                <a:lnTo>
                  <a:pt x="1137314" y="754319"/>
                </a:lnTo>
                <a:lnTo>
                  <a:pt x="1178680" y="735444"/>
                </a:lnTo>
                <a:lnTo>
                  <a:pt x="1218777" y="714378"/>
                </a:lnTo>
                <a:lnTo>
                  <a:pt x="1257528" y="691198"/>
                </a:lnTo>
                <a:lnTo>
                  <a:pt x="1294855" y="665981"/>
                </a:lnTo>
                <a:lnTo>
                  <a:pt x="1330683" y="638804"/>
                </a:lnTo>
                <a:lnTo>
                  <a:pt x="1364935" y="609743"/>
                </a:lnTo>
                <a:lnTo>
                  <a:pt x="1397533" y="578875"/>
                </a:lnTo>
                <a:lnTo>
                  <a:pt x="1428401" y="546277"/>
                </a:lnTo>
                <a:lnTo>
                  <a:pt x="1457462" y="512025"/>
                </a:lnTo>
                <a:lnTo>
                  <a:pt x="1484639" y="476197"/>
                </a:lnTo>
                <a:lnTo>
                  <a:pt x="1509856" y="438869"/>
                </a:lnTo>
                <a:lnTo>
                  <a:pt x="1533036" y="400119"/>
                </a:lnTo>
                <a:lnTo>
                  <a:pt x="1554102" y="360022"/>
                </a:lnTo>
                <a:lnTo>
                  <a:pt x="1572977" y="318656"/>
                </a:lnTo>
                <a:lnTo>
                  <a:pt x="1589585" y="276097"/>
                </a:lnTo>
                <a:lnTo>
                  <a:pt x="1603848" y="232422"/>
                </a:lnTo>
                <a:lnTo>
                  <a:pt x="1615690" y="187708"/>
                </a:lnTo>
                <a:lnTo>
                  <a:pt x="1625034" y="142032"/>
                </a:lnTo>
                <a:lnTo>
                  <a:pt x="1631803" y="95470"/>
                </a:lnTo>
                <a:lnTo>
                  <a:pt x="1635921" y="48099"/>
                </a:lnTo>
                <a:lnTo>
                  <a:pt x="1637311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263775" y="33067"/>
            <a:ext cx="1637664" cy="819150"/>
          </a:xfrm>
          <a:custGeom>
            <a:avLst/>
            <a:gdLst/>
            <a:ahLst/>
            <a:cxnLst/>
            <a:rect l="l" t="t" r="r" b="b"/>
            <a:pathLst>
              <a:path w="1637664" h="819150">
                <a:moveTo>
                  <a:pt x="1637321" y="0"/>
                </a:moveTo>
                <a:lnTo>
                  <a:pt x="0" y="0"/>
                </a:lnTo>
                <a:lnTo>
                  <a:pt x="1389" y="48099"/>
                </a:lnTo>
                <a:lnTo>
                  <a:pt x="5507" y="95470"/>
                </a:lnTo>
                <a:lnTo>
                  <a:pt x="12277" y="142032"/>
                </a:lnTo>
                <a:lnTo>
                  <a:pt x="21621" y="187708"/>
                </a:lnTo>
                <a:lnTo>
                  <a:pt x="33463" y="232422"/>
                </a:lnTo>
                <a:lnTo>
                  <a:pt x="47727" y="276097"/>
                </a:lnTo>
                <a:lnTo>
                  <a:pt x="64335" y="318656"/>
                </a:lnTo>
                <a:lnTo>
                  <a:pt x="83210" y="360022"/>
                </a:lnTo>
                <a:lnTo>
                  <a:pt x="104277" y="400119"/>
                </a:lnTo>
                <a:lnTo>
                  <a:pt x="127457" y="438869"/>
                </a:lnTo>
                <a:lnTo>
                  <a:pt x="152674" y="476197"/>
                </a:lnTo>
                <a:lnTo>
                  <a:pt x="179852" y="512025"/>
                </a:lnTo>
                <a:lnTo>
                  <a:pt x="208914" y="546277"/>
                </a:lnTo>
                <a:lnTo>
                  <a:pt x="239783" y="578875"/>
                </a:lnTo>
                <a:lnTo>
                  <a:pt x="272381" y="609743"/>
                </a:lnTo>
                <a:lnTo>
                  <a:pt x="306633" y="638804"/>
                </a:lnTo>
                <a:lnTo>
                  <a:pt x="342462" y="665981"/>
                </a:lnTo>
                <a:lnTo>
                  <a:pt x="379790" y="691198"/>
                </a:lnTo>
                <a:lnTo>
                  <a:pt x="418541" y="714378"/>
                </a:lnTo>
                <a:lnTo>
                  <a:pt x="458639" y="735444"/>
                </a:lnTo>
                <a:lnTo>
                  <a:pt x="500005" y="754319"/>
                </a:lnTo>
                <a:lnTo>
                  <a:pt x="542565" y="770926"/>
                </a:lnTo>
                <a:lnTo>
                  <a:pt x="586240" y="785190"/>
                </a:lnTo>
                <a:lnTo>
                  <a:pt x="630954" y="797032"/>
                </a:lnTo>
                <a:lnTo>
                  <a:pt x="676631" y="806376"/>
                </a:lnTo>
                <a:lnTo>
                  <a:pt x="723193" y="813145"/>
                </a:lnTo>
                <a:lnTo>
                  <a:pt x="770563" y="817263"/>
                </a:lnTo>
                <a:lnTo>
                  <a:pt x="818666" y="818653"/>
                </a:lnTo>
                <a:lnTo>
                  <a:pt x="866768" y="817263"/>
                </a:lnTo>
                <a:lnTo>
                  <a:pt x="914138" y="813145"/>
                </a:lnTo>
                <a:lnTo>
                  <a:pt x="960700" y="806376"/>
                </a:lnTo>
                <a:lnTo>
                  <a:pt x="1006376" y="797032"/>
                </a:lnTo>
                <a:lnTo>
                  <a:pt x="1051090" y="785190"/>
                </a:lnTo>
                <a:lnTo>
                  <a:pt x="1094765" y="770926"/>
                </a:lnTo>
                <a:lnTo>
                  <a:pt x="1137324" y="754319"/>
                </a:lnTo>
                <a:lnTo>
                  <a:pt x="1178690" y="735444"/>
                </a:lnTo>
                <a:lnTo>
                  <a:pt x="1218787" y="714378"/>
                </a:lnTo>
                <a:lnTo>
                  <a:pt x="1257538" y="691198"/>
                </a:lnTo>
                <a:lnTo>
                  <a:pt x="1294866" y="665981"/>
                </a:lnTo>
                <a:lnTo>
                  <a:pt x="1330694" y="638804"/>
                </a:lnTo>
                <a:lnTo>
                  <a:pt x="1364945" y="609743"/>
                </a:lnTo>
                <a:lnTo>
                  <a:pt x="1397543" y="578875"/>
                </a:lnTo>
                <a:lnTo>
                  <a:pt x="1428411" y="546277"/>
                </a:lnTo>
                <a:lnTo>
                  <a:pt x="1457472" y="512025"/>
                </a:lnTo>
                <a:lnTo>
                  <a:pt x="1484650" y="476197"/>
                </a:lnTo>
                <a:lnTo>
                  <a:pt x="1509867" y="438869"/>
                </a:lnTo>
                <a:lnTo>
                  <a:pt x="1533047" y="400119"/>
                </a:lnTo>
                <a:lnTo>
                  <a:pt x="1554113" y="360022"/>
                </a:lnTo>
                <a:lnTo>
                  <a:pt x="1572988" y="318656"/>
                </a:lnTo>
                <a:lnTo>
                  <a:pt x="1589595" y="276097"/>
                </a:lnTo>
                <a:lnTo>
                  <a:pt x="1603858" y="232422"/>
                </a:lnTo>
                <a:lnTo>
                  <a:pt x="1615700" y="187708"/>
                </a:lnTo>
                <a:lnTo>
                  <a:pt x="1625044" y="142032"/>
                </a:lnTo>
                <a:lnTo>
                  <a:pt x="1631814" y="95470"/>
                </a:lnTo>
                <a:lnTo>
                  <a:pt x="1635932" y="48099"/>
                </a:lnTo>
                <a:lnTo>
                  <a:pt x="1637321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33067"/>
            <a:ext cx="821055" cy="819150"/>
          </a:xfrm>
          <a:custGeom>
            <a:avLst/>
            <a:gdLst/>
            <a:ahLst/>
            <a:cxnLst/>
            <a:rect l="l" t="t" r="r" b="b"/>
            <a:pathLst>
              <a:path w="821055" h="819150">
                <a:moveTo>
                  <a:pt x="820747" y="0"/>
                </a:moveTo>
                <a:lnTo>
                  <a:pt x="0" y="0"/>
                </a:lnTo>
                <a:lnTo>
                  <a:pt x="0" y="818592"/>
                </a:lnTo>
                <a:lnTo>
                  <a:pt x="2092" y="818653"/>
                </a:lnTo>
                <a:lnTo>
                  <a:pt x="50194" y="817263"/>
                </a:lnTo>
                <a:lnTo>
                  <a:pt x="97564" y="813145"/>
                </a:lnTo>
                <a:lnTo>
                  <a:pt x="144126" y="806376"/>
                </a:lnTo>
                <a:lnTo>
                  <a:pt x="189802" y="797032"/>
                </a:lnTo>
                <a:lnTo>
                  <a:pt x="234516" y="785190"/>
                </a:lnTo>
                <a:lnTo>
                  <a:pt x="278191" y="770926"/>
                </a:lnTo>
                <a:lnTo>
                  <a:pt x="320750" y="754319"/>
                </a:lnTo>
                <a:lnTo>
                  <a:pt x="362116" y="735444"/>
                </a:lnTo>
                <a:lnTo>
                  <a:pt x="402213" y="714378"/>
                </a:lnTo>
                <a:lnTo>
                  <a:pt x="440964" y="691198"/>
                </a:lnTo>
                <a:lnTo>
                  <a:pt x="478292" y="665981"/>
                </a:lnTo>
                <a:lnTo>
                  <a:pt x="514120" y="638804"/>
                </a:lnTo>
                <a:lnTo>
                  <a:pt x="548371" y="609743"/>
                </a:lnTo>
                <a:lnTo>
                  <a:pt x="580969" y="578875"/>
                </a:lnTo>
                <a:lnTo>
                  <a:pt x="611837" y="546277"/>
                </a:lnTo>
                <a:lnTo>
                  <a:pt x="640898" y="512025"/>
                </a:lnTo>
                <a:lnTo>
                  <a:pt x="668076" y="476197"/>
                </a:lnTo>
                <a:lnTo>
                  <a:pt x="693293" y="438869"/>
                </a:lnTo>
                <a:lnTo>
                  <a:pt x="716473" y="400119"/>
                </a:lnTo>
                <a:lnTo>
                  <a:pt x="737538" y="360022"/>
                </a:lnTo>
                <a:lnTo>
                  <a:pt x="756413" y="318656"/>
                </a:lnTo>
                <a:lnTo>
                  <a:pt x="773021" y="276097"/>
                </a:lnTo>
                <a:lnTo>
                  <a:pt x="787284" y="232422"/>
                </a:lnTo>
                <a:lnTo>
                  <a:pt x="799126" y="187708"/>
                </a:lnTo>
                <a:lnTo>
                  <a:pt x="808470" y="142032"/>
                </a:lnTo>
                <a:lnTo>
                  <a:pt x="815240" y="95470"/>
                </a:lnTo>
                <a:lnTo>
                  <a:pt x="819358" y="48099"/>
                </a:lnTo>
                <a:lnTo>
                  <a:pt x="820747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11149668" y="33067"/>
            <a:ext cx="2188845" cy="1278255"/>
          </a:xfrm>
          <a:custGeom>
            <a:avLst/>
            <a:gdLst/>
            <a:ahLst/>
            <a:cxnLst/>
            <a:rect l="l" t="t" r="r" b="b"/>
            <a:pathLst>
              <a:path w="2188844" h="1278255">
                <a:moveTo>
                  <a:pt x="2173343" y="0"/>
                </a:moveTo>
                <a:lnTo>
                  <a:pt x="15438" y="0"/>
                </a:lnTo>
                <a:lnTo>
                  <a:pt x="9463" y="38760"/>
                </a:lnTo>
                <a:lnTo>
                  <a:pt x="4235" y="86373"/>
                </a:lnTo>
                <a:lnTo>
                  <a:pt x="1066" y="134576"/>
                </a:lnTo>
                <a:lnTo>
                  <a:pt x="0" y="183325"/>
                </a:lnTo>
                <a:lnTo>
                  <a:pt x="1066" y="232073"/>
                </a:lnTo>
                <a:lnTo>
                  <a:pt x="4235" y="280276"/>
                </a:lnTo>
                <a:lnTo>
                  <a:pt x="9463" y="327888"/>
                </a:lnTo>
                <a:lnTo>
                  <a:pt x="16705" y="374866"/>
                </a:lnTo>
                <a:lnTo>
                  <a:pt x="25916" y="421163"/>
                </a:lnTo>
                <a:lnTo>
                  <a:pt x="37052" y="466737"/>
                </a:lnTo>
                <a:lnTo>
                  <a:pt x="50069" y="511542"/>
                </a:lnTo>
                <a:lnTo>
                  <a:pt x="64922" y="555534"/>
                </a:lnTo>
                <a:lnTo>
                  <a:pt x="81566" y="598668"/>
                </a:lnTo>
                <a:lnTo>
                  <a:pt x="99958" y="640901"/>
                </a:lnTo>
                <a:lnTo>
                  <a:pt x="120052" y="682187"/>
                </a:lnTo>
                <a:lnTo>
                  <a:pt x="141804" y="722482"/>
                </a:lnTo>
                <a:lnTo>
                  <a:pt x="165170" y="761742"/>
                </a:lnTo>
                <a:lnTo>
                  <a:pt x="190106" y="799922"/>
                </a:lnTo>
                <a:lnTo>
                  <a:pt x="216565" y="836977"/>
                </a:lnTo>
                <a:lnTo>
                  <a:pt x="244505" y="872864"/>
                </a:lnTo>
                <a:lnTo>
                  <a:pt x="273881" y="907537"/>
                </a:lnTo>
                <a:lnTo>
                  <a:pt x="304648" y="940953"/>
                </a:lnTo>
                <a:lnTo>
                  <a:pt x="336762" y="973066"/>
                </a:lnTo>
                <a:lnTo>
                  <a:pt x="370178" y="1003833"/>
                </a:lnTo>
                <a:lnTo>
                  <a:pt x="404852" y="1033208"/>
                </a:lnTo>
                <a:lnTo>
                  <a:pt x="440739" y="1061148"/>
                </a:lnTo>
                <a:lnTo>
                  <a:pt x="477795" y="1087607"/>
                </a:lnTo>
                <a:lnTo>
                  <a:pt x="515975" y="1112542"/>
                </a:lnTo>
                <a:lnTo>
                  <a:pt x="555235" y="1135908"/>
                </a:lnTo>
                <a:lnTo>
                  <a:pt x="595531" y="1157660"/>
                </a:lnTo>
                <a:lnTo>
                  <a:pt x="636817" y="1177754"/>
                </a:lnTo>
                <a:lnTo>
                  <a:pt x="679050" y="1196145"/>
                </a:lnTo>
                <a:lnTo>
                  <a:pt x="722185" y="1212789"/>
                </a:lnTo>
                <a:lnTo>
                  <a:pt x="766177" y="1227642"/>
                </a:lnTo>
                <a:lnTo>
                  <a:pt x="810983" y="1240658"/>
                </a:lnTo>
                <a:lnTo>
                  <a:pt x="856556" y="1251794"/>
                </a:lnTo>
                <a:lnTo>
                  <a:pt x="902854" y="1261005"/>
                </a:lnTo>
                <a:lnTo>
                  <a:pt x="949831" y="1268247"/>
                </a:lnTo>
                <a:lnTo>
                  <a:pt x="997444" y="1273475"/>
                </a:lnTo>
                <a:lnTo>
                  <a:pt x="1045647" y="1276644"/>
                </a:lnTo>
                <a:lnTo>
                  <a:pt x="1094395" y="1277710"/>
                </a:lnTo>
                <a:lnTo>
                  <a:pt x="1143144" y="1276644"/>
                </a:lnTo>
                <a:lnTo>
                  <a:pt x="1191346" y="1273475"/>
                </a:lnTo>
                <a:lnTo>
                  <a:pt x="1238957" y="1268247"/>
                </a:lnTo>
                <a:lnTo>
                  <a:pt x="1285934" y="1261005"/>
                </a:lnTo>
                <a:lnTo>
                  <a:pt x="1332231" y="1251794"/>
                </a:lnTo>
                <a:lnTo>
                  <a:pt x="1377804" y="1240658"/>
                </a:lnTo>
                <a:lnTo>
                  <a:pt x="1422609" y="1227642"/>
                </a:lnTo>
                <a:lnTo>
                  <a:pt x="1466600" y="1212789"/>
                </a:lnTo>
                <a:lnTo>
                  <a:pt x="1509735" y="1196145"/>
                </a:lnTo>
                <a:lnTo>
                  <a:pt x="1551967" y="1177754"/>
                </a:lnTo>
                <a:lnTo>
                  <a:pt x="1593253" y="1157660"/>
                </a:lnTo>
                <a:lnTo>
                  <a:pt x="1633548" y="1135908"/>
                </a:lnTo>
                <a:lnTo>
                  <a:pt x="1672808" y="1112542"/>
                </a:lnTo>
                <a:lnTo>
                  <a:pt x="1710988" y="1087607"/>
                </a:lnTo>
                <a:lnTo>
                  <a:pt x="1748044" y="1061148"/>
                </a:lnTo>
                <a:lnTo>
                  <a:pt x="1783931" y="1033208"/>
                </a:lnTo>
                <a:lnTo>
                  <a:pt x="1818604" y="1003833"/>
                </a:lnTo>
                <a:lnTo>
                  <a:pt x="1852020" y="973066"/>
                </a:lnTo>
                <a:lnTo>
                  <a:pt x="1884134" y="940953"/>
                </a:lnTo>
                <a:lnTo>
                  <a:pt x="1914900" y="907537"/>
                </a:lnTo>
                <a:lnTo>
                  <a:pt x="1944276" y="872864"/>
                </a:lnTo>
                <a:lnTo>
                  <a:pt x="1972216" y="836977"/>
                </a:lnTo>
                <a:lnTo>
                  <a:pt x="1998676" y="799922"/>
                </a:lnTo>
                <a:lnTo>
                  <a:pt x="2023611" y="761742"/>
                </a:lnTo>
                <a:lnTo>
                  <a:pt x="2046977" y="722482"/>
                </a:lnTo>
                <a:lnTo>
                  <a:pt x="2068729" y="682187"/>
                </a:lnTo>
                <a:lnTo>
                  <a:pt x="2088823" y="640901"/>
                </a:lnTo>
                <a:lnTo>
                  <a:pt x="2107214" y="598668"/>
                </a:lnTo>
                <a:lnTo>
                  <a:pt x="2123859" y="555534"/>
                </a:lnTo>
                <a:lnTo>
                  <a:pt x="2138712" y="511542"/>
                </a:lnTo>
                <a:lnTo>
                  <a:pt x="2151728" y="466737"/>
                </a:lnTo>
                <a:lnTo>
                  <a:pt x="2162865" y="421163"/>
                </a:lnTo>
                <a:lnTo>
                  <a:pt x="2172076" y="374866"/>
                </a:lnTo>
                <a:lnTo>
                  <a:pt x="2179318" y="327888"/>
                </a:lnTo>
                <a:lnTo>
                  <a:pt x="2184545" y="280276"/>
                </a:lnTo>
                <a:lnTo>
                  <a:pt x="2187715" y="232073"/>
                </a:lnTo>
                <a:lnTo>
                  <a:pt x="2188781" y="183325"/>
                </a:lnTo>
                <a:lnTo>
                  <a:pt x="2187715" y="134576"/>
                </a:lnTo>
                <a:lnTo>
                  <a:pt x="2184545" y="86373"/>
                </a:lnTo>
                <a:lnTo>
                  <a:pt x="2179318" y="38760"/>
                </a:lnTo>
                <a:lnTo>
                  <a:pt x="2173343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82944" y="1423301"/>
            <a:ext cx="10135870" cy="10896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 Interdependencies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45BB93-6867-C490-B57F-7FA7A279FDC8}"/>
              </a:ext>
            </a:extLst>
          </p:cNvPr>
          <p:cNvSpPr txBox="1"/>
          <p:nvPr/>
        </p:nvSpPr>
        <p:spPr>
          <a:xfrm>
            <a:off x="2660650" y="4920417"/>
            <a:ext cx="2590800" cy="382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9259">
              <a:lnSpc>
                <a:spcPct val="100000"/>
              </a:lnSpc>
              <a:spcBef>
                <a:spcPts val="1675"/>
              </a:spcBef>
            </a:pPr>
            <a:r>
              <a:rPr lang="en-US" sz="18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Sales &amp; Marketing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5AB6AC-D5D8-34B0-51B4-11F85D4C2021}"/>
              </a:ext>
            </a:extLst>
          </p:cNvPr>
          <p:cNvSpPr txBox="1"/>
          <p:nvPr/>
        </p:nvSpPr>
        <p:spPr>
          <a:xfrm>
            <a:off x="2660650" y="5637002"/>
            <a:ext cx="1905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9259">
              <a:lnSpc>
                <a:spcPct val="100000"/>
              </a:lnSpc>
              <a:spcBef>
                <a:spcPts val="1675"/>
              </a:spcBef>
            </a:pPr>
            <a:r>
              <a:rPr lang="en-US" sz="18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9F1C0E-F808-2B8B-6CAE-1EBCC97385EC}"/>
              </a:ext>
            </a:extLst>
          </p:cNvPr>
          <p:cNvSpPr txBox="1"/>
          <p:nvPr/>
        </p:nvSpPr>
        <p:spPr>
          <a:xfrm>
            <a:off x="2658721" y="6414059"/>
            <a:ext cx="1830729" cy="382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9259">
              <a:lnSpc>
                <a:spcPct val="100000"/>
              </a:lnSpc>
              <a:spcBef>
                <a:spcPts val="1595"/>
              </a:spcBef>
            </a:pPr>
            <a:r>
              <a:rPr lang="en-US" sz="18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2113AA9-8845-4B58-6593-71F113530C95}"/>
              </a:ext>
            </a:extLst>
          </p:cNvPr>
          <p:cNvSpPr txBox="1"/>
          <p:nvPr/>
        </p:nvSpPr>
        <p:spPr>
          <a:xfrm>
            <a:off x="2658721" y="7148214"/>
            <a:ext cx="2307344" cy="382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9259">
              <a:lnSpc>
                <a:spcPct val="100000"/>
              </a:lnSpc>
              <a:spcBef>
                <a:spcPts val="1590"/>
              </a:spcBef>
            </a:pPr>
            <a:r>
              <a:rPr lang="en-US" sz="18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Facilities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97C5125-09A2-5465-3AA7-3B8E50B969DB}"/>
              </a:ext>
            </a:extLst>
          </p:cNvPr>
          <p:cNvSpPr txBox="1"/>
          <p:nvPr/>
        </p:nvSpPr>
        <p:spPr>
          <a:xfrm>
            <a:off x="2690953" y="7856155"/>
            <a:ext cx="21032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9259">
              <a:lnSpc>
                <a:spcPct val="100000"/>
              </a:lnSpc>
              <a:spcBef>
                <a:spcPts val="1820"/>
              </a:spcBef>
            </a:pPr>
            <a:r>
              <a:rPr lang="en-US" sz="18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Finance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E6049CF-C8AB-543B-2FE4-78AB24F5D74F}"/>
              </a:ext>
            </a:extLst>
          </p:cNvPr>
          <p:cNvSpPr txBox="1"/>
          <p:nvPr/>
        </p:nvSpPr>
        <p:spPr>
          <a:xfrm>
            <a:off x="2693284" y="8557145"/>
            <a:ext cx="19485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9259">
              <a:lnSpc>
                <a:spcPct val="100000"/>
              </a:lnSpc>
              <a:spcBef>
                <a:spcPts val="1720"/>
              </a:spcBef>
            </a:pPr>
            <a:r>
              <a:rPr lang="en-US" sz="18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Field Unit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DB73B67-C2D5-BEC6-5975-03E905947959}"/>
              </a:ext>
            </a:extLst>
          </p:cNvPr>
          <p:cNvSpPr txBox="1"/>
          <p:nvPr/>
        </p:nvSpPr>
        <p:spPr>
          <a:xfrm>
            <a:off x="5526350" y="4937260"/>
            <a:ext cx="1825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7825">
              <a:lnSpc>
                <a:spcPct val="100000"/>
              </a:lnSpc>
              <a:spcBef>
                <a:spcPts val="1675"/>
              </a:spcBef>
            </a:pPr>
            <a:r>
              <a:rPr lang="en-US" sz="18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BUs / HR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E2C3C74-EEA7-9CCB-E544-E0D52587E3E6}"/>
              </a:ext>
            </a:extLst>
          </p:cNvPr>
          <p:cNvSpPr txBox="1"/>
          <p:nvPr/>
        </p:nvSpPr>
        <p:spPr>
          <a:xfrm>
            <a:off x="5503200" y="5654675"/>
            <a:ext cx="9871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7825">
              <a:lnSpc>
                <a:spcPct val="100000"/>
              </a:lnSpc>
              <a:spcBef>
                <a:spcPts val="1675"/>
              </a:spcBef>
            </a:pPr>
            <a:r>
              <a:rPr lang="en-US" sz="18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DBFB9E6-0C84-2D6B-7E16-5ABEF2D0A3F1}"/>
              </a:ext>
            </a:extLst>
          </p:cNvPr>
          <p:cNvSpPr txBox="1"/>
          <p:nvPr/>
        </p:nvSpPr>
        <p:spPr>
          <a:xfrm>
            <a:off x="5526350" y="6420692"/>
            <a:ext cx="3154100" cy="382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7825">
              <a:lnSpc>
                <a:spcPct val="100000"/>
              </a:lnSpc>
              <a:spcBef>
                <a:spcPts val="1595"/>
              </a:spcBef>
            </a:pPr>
            <a:r>
              <a:rPr lang="en-US" sz="18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Sales &amp; Marketing / HR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C56360A-51F1-884F-1EB1-D75A275D3FC1}"/>
              </a:ext>
            </a:extLst>
          </p:cNvPr>
          <p:cNvSpPr txBox="1"/>
          <p:nvPr/>
        </p:nvSpPr>
        <p:spPr>
          <a:xfrm>
            <a:off x="5503200" y="7138107"/>
            <a:ext cx="9871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7825">
              <a:lnSpc>
                <a:spcPct val="100000"/>
              </a:lnSpc>
              <a:spcBef>
                <a:spcPts val="1675"/>
              </a:spcBef>
            </a:pPr>
            <a:r>
              <a:rPr lang="en-US" sz="18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D4D0713-2C35-AB46-C4E5-71B706758F64}"/>
              </a:ext>
            </a:extLst>
          </p:cNvPr>
          <p:cNvSpPr txBox="1"/>
          <p:nvPr/>
        </p:nvSpPr>
        <p:spPr>
          <a:xfrm>
            <a:off x="5503200" y="7842256"/>
            <a:ext cx="9871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7825">
              <a:lnSpc>
                <a:spcPct val="100000"/>
              </a:lnSpc>
              <a:spcBef>
                <a:spcPts val="1675"/>
              </a:spcBef>
            </a:pPr>
            <a:r>
              <a:rPr lang="en-US" sz="18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40BB5BC-BF77-CFCD-E878-40C340EF8839}"/>
              </a:ext>
            </a:extLst>
          </p:cNvPr>
          <p:cNvSpPr txBox="1"/>
          <p:nvPr/>
        </p:nvSpPr>
        <p:spPr>
          <a:xfrm>
            <a:off x="5503200" y="8557145"/>
            <a:ext cx="9871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7825">
              <a:lnSpc>
                <a:spcPct val="100000"/>
              </a:lnSpc>
              <a:spcBef>
                <a:spcPts val="1675"/>
              </a:spcBef>
            </a:pPr>
            <a:r>
              <a:rPr lang="en-US" sz="18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BEC5B3A-3D6F-10FA-EEDC-12D11A32997D}"/>
              </a:ext>
            </a:extLst>
          </p:cNvPr>
          <p:cNvSpPr txBox="1"/>
          <p:nvPr/>
        </p:nvSpPr>
        <p:spPr>
          <a:xfrm>
            <a:off x="5503200" y="9280245"/>
            <a:ext cx="9871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7825">
              <a:lnSpc>
                <a:spcPct val="100000"/>
              </a:lnSpc>
              <a:spcBef>
                <a:spcPts val="1675"/>
              </a:spcBef>
            </a:pPr>
            <a:r>
              <a:rPr lang="en-US" sz="18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74F8651-C91D-3C42-69F9-80432E877A22}"/>
              </a:ext>
            </a:extLst>
          </p:cNvPr>
          <p:cNvSpPr txBox="1"/>
          <p:nvPr/>
        </p:nvSpPr>
        <p:spPr>
          <a:xfrm>
            <a:off x="8782559" y="4880522"/>
            <a:ext cx="69844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3860">
              <a:lnSpc>
                <a:spcPct val="100000"/>
              </a:lnSpc>
              <a:spcBef>
                <a:spcPts val="1675"/>
              </a:spcBef>
            </a:pPr>
            <a:r>
              <a:rPr lang="en-US" sz="18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One Global Sales and Marketing organization structure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1B90890-103D-6934-C87D-6B59C232029A}"/>
              </a:ext>
            </a:extLst>
          </p:cNvPr>
          <p:cNvSpPr txBox="1"/>
          <p:nvPr/>
        </p:nvSpPr>
        <p:spPr>
          <a:xfrm>
            <a:off x="8776208" y="5637002"/>
            <a:ext cx="73718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3860">
              <a:lnSpc>
                <a:spcPct val="100000"/>
              </a:lnSpc>
              <a:spcBef>
                <a:spcPts val="1675"/>
              </a:spcBef>
            </a:pPr>
            <a:r>
              <a:rPr lang="en-US" sz="18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FAQs and key Day One and beyond information fed to us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666526F-5288-6B55-0381-ACA4FE204695}"/>
              </a:ext>
            </a:extLst>
          </p:cNvPr>
          <p:cNvSpPr txBox="1"/>
          <p:nvPr/>
        </p:nvSpPr>
        <p:spPr>
          <a:xfrm>
            <a:off x="8776209" y="6357890"/>
            <a:ext cx="10053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3860">
              <a:lnSpc>
                <a:spcPct val="100000"/>
              </a:lnSpc>
              <a:spcBef>
                <a:spcPts val="1590"/>
              </a:spcBef>
            </a:pPr>
            <a:r>
              <a:rPr lang="en-US" sz="18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Brand and culture deﬁned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294F13A-D6F7-31A3-6AB8-49C36375A9ED}"/>
              </a:ext>
            </a:extLst>
          </p:cNvPr>
          <p:cNvSpPr txBox="1"/>
          <p:nvPr/>
        </p:nvSpPr>
        <p:spPr>
          <a:xfrm>
            <a:off x="8782559" y="7115817"/>
            <a:ext cx="10053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3860">
              <a:lnSpc>
                <a:spcPct val="100000"/>
              </a:lnSpc>
              <a:spcBef>
                <a:spcPts val="1590"/>
              </a:spcBef>
            </a:pPr>
            <a:r>
              <a:rPr lang="en-US" sz="18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Org. chart for the organization by location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06C2A4F-3009-AB63-816F-415546FC9E7D}"/>
              </a:ext>
            </a:extLst>
          </p:cNvPr>
          <p:cNvSpPr txBox="1"/>
          <p:nvPr/>
        </p:nvSpPr>
        <p:spPr>
          <a:xfrm>
            <a:off x="8791449" y="7878479"/>
            <a:ext cx="10053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3860">
              <a:lnSpc>
                <a:spcPct val="100000"/>
              </a:lnSpc>
              <a:spcBef>
                <a:spcPts val="1820"/>
              </a:spcBef>
            </a:pPr>
            <a:r>
              <a:rPr lang="en-US" sz="18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HRIS / Payroll / Resource Planning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4756299-DB6C-89CF-55C1-74B2D8D51B3A}"/>
              </a:ext>
            </a:extLst>
          </p:cNvPr>
          <p:cNvSpPr txBox="1"/>
          <p:nvPr/>
        </p:nvSpPr>
        <p:spPr>
          <a:xfrm>
            <a:off x="8791449" y="8599367"/>
            <a:ext cx="10053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3860">
              <a:lnSpc>
                <a:spcPct val="100000"/>
              </a:lnSpc>
              <a:spcBef>
                <a:spcPts val="1714"/>
              </a:spcBef>
            </a:pPr>
            <a:r>
              <a:rPr lang="en-US" sz="18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Finalized Org Chart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8E95CD4-3BBF-29AA-DD78-EFA9BFB34AE0}"/>
              </a:ext>
            </a:extLst>
          </p:cNvPr>
          <p:cNvSpPr txBox="1"/>
          <p:nvPr/>
        </p:nvSpPr>
        <p:spPr>
          <a:xfrm>
            <a:off x="8776563" y="9265288"/>
            <a:ext cx="100526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3860">
              <a:lnSpc>
                <a:spcPct val="100000"/>
              </a:lnSpc>
              <a:spcBef>
                <a:spcPts val="1635"/>
              </a:spcBef>
            </a:pPr>
            <a:r>
              <a:rPr lang="en-US" sz="18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Overlap in insurance programs eliminated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9B8BE76-5D1E-E4B1-B396-7990B61EBDA1}"/>
              </a:ext>
            </a:extLst>
          </p:cNvPr>
          <p:cNvSpPr txBox="1"/>
          <p:nvPr/>
        </p:nvSpPr>
        <p:spPr>
          <a:xfrm>
            <a:off x="2690953" y="4081639"/>
            <a:ext cx="22751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9259">
              <a:lnSpc>
                <a:spcPct val="100000"/>
              </a:lnSpc>
              <a:spcBef>
                <a:spcPts val="2225"/>
              </a:spcBef>
            </a:pPr>
            <a:r>
              <a:rPr lang="en-US" sz="2000" b="1" spc="0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</a:t>
            </a:r>
            <a:endParaRPr lang="en-US" sz="2000" spc="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7279521-8CEF-1230-0091-24982DFD534C}"/>
              </a:ext>
            </a:extLst>
          </p:cNvPr>
          <p:cNvSpPr txBox="1"/>
          <p:nvPr/>
        </p:nvSpPr>
        <p:spPr>
          <a:xfrm>
            <a:off x="5526350" y="4105459"/>
            <a:ext cx="31541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7825">
              <a:lnSpc>
                <a:spcPct val="100000"/>
              </a:lnSpc>
              <a:spcBef>
                <a:spcPts val="2225"/>
              </a:spcBef>
            </a:pPr>
            <a:r>
              <a:rPr lang="en-US" sz="2000" b="1" spc="0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Dependent Function</a:t>
            </a:r>
            <a:endParaRPr lang="en-US" sz="2000" spc="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0927DB1-B074-0988-379C-D1D06B229ECA}"/>
              </a:ext>
            </a:extLst>
          </p:cNvPr>
          <p:cNvSpPr txBox="1"/>
          <p:nvPr/>
        </p:nvSpPr>
        <p:spPr>
          <a:xfrm>
            <a:off x="8776563" y="4136637"/>
            <a:ext cx="21898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3860">
              <a:lnSpc>
                <a:spcPct val="100000"/>
              </a:lnSpc>
              <a:spcBef>
                <a:spcPts val="2225"/>
              </a:spcBef>
            </a:pPr>
            <a:r>
              <a:rPr lang="en-US" sz="2000" b="1" spc="0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Milestone</a:t>
            </a:r>
            <a:endParaRPr lang="en-US" sz="2000" spc="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B017ED15-5C04-AD90-A13E-DACA76F7CEB9}"/>
              </a:ext>
            </a:extLst>
          </p:cNvPr>
          <p:cNvSpPr txBox="1"/>
          <p:nvPr/>
        </p:nvSpPr>
        <p:spPr>
          <a:xfrm>
            <a:off x="2702597" y="9258135"/>
            <a:ext cx="27165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9259">
              <a:lnSpc>
                <a:spcPct val="100000"/>
              </a:lnSpc>
              <a:spcBef>
                <a:spcPts val="1635"/>
              </a:spcBef>
            </a:pPr>
            <a:r>
              <a:rPr lang="en-US" sz="18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Legal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2177ED9-1F25-3059-C3C6-DEF064FD3AF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 dirty="0"/>
          </a:p>
        </p:txBody>
      </p:sp>
      <p:sp>
        <p:nvSpPr>
          <p:cNvPr id="13" name="Holder 5">
            <a:extLst>
              <a:ext uri="{FF2B5EF4-FFF2-40B4-BE49-F238E27FC236}">
                <a16:creationId xmlns:a16="http://schemas.microsoft.com/office/drawing/2014/main" id="{7AB2D004-AEC5-EE30-C6CB-E756FE8EB1CA}"/>
              </a:ext>
            </a:extLst>
          </p:cNvPr>
          <p:cNvSpPr txBox="1">
            <a:spLocks/>
          </p:cNvSpPr>
          <p:nvPr/>
        </p:nvSpPr>
        <p:spPr>
          <a:xfrm>
            <a:off x="831850" y="10517696"/>
            <a:ext cx="46234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</a:t>
            </a:r>
            <a:r>
              <a:rPr lang="en-U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.com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444094" y="2230353"/>
            <a:ext cx="1128395" cy="1128395"/>
          </a:xfrm>
          <a:custGeom>
            <a:avLst/>
            <a:gdLst/>
            <a:ahLst/>
            <a:cxnLst/>
            <a:rect l="l" t="t" r="r" b="b"/>
            <a:pathLst>
              <a:path w="1128394" h="1128395">
                <a:moveTo>
                  <a:pt x="564066" y="0"/>
                </a:moveTo>
                <a:lnTo>
                  <a:pt x="515397" y="2070"/>
                </a:lnTo>
                <a:lnTo>
                  <a:pt x="467878" y="8168"/>
                </a:lnTo>
                <a:lnTo>
                  <a:pt x="421677" y="18125"/>
                </a:lnTo>
                <a:lnTo>
                  <a:pt x="376964" y="31772"/>
                </a:lnTo>
                <a:lnTo>
                  <a:pt x="333909" y="48938"/>
                </a:lnTo>
                <a:lnTo>
                  <a:pt x="292681" y="69456"/>
                </a:lnTo>
                <a:lnTo>
                  <a:pt x="253449" y="93154"/>
                </a:lnTo>
                <a:lnTo>
                  <a:pt x="216382" y="119865"/>
                </a:lnTo>
                <a:lnTo>
                  <a:pt x="181651" y="149419"/>
                </a:lnTo>
                <a:lnTo>
                  <a:pt x="149423" y="181646"/>
                </a:lnTo>
                <a:lnTo>
                  <a:pt x="119869" y="216378"/>
                </a:lnTo>
                <a:lnTo>
                  <a:pt x="93157" y="253444"/>
                </a:lnTo>
                <a:lnTo>
                  <a:pt x="69458" y="292676"/>
                </a:lnTo>
                <a:lnTo>
                  <a:pt x="48940" y="333905"/>
                </a:lnTo>
                <a:lnTo>
                  <a:pt x="31773" y="376960"/>
                </a:lnTo>
                <a:lnTo>
                  <a:pt x="18126" y="421673"/>
                </a:lnTo>
                <a:lnTo>
                  <a:pt x="8169" y="467875"/>
                </a:lnTo>
                <a:lnTo>
                  <a:pt x="2070" y="515396"/>
                </a:lnTo>
                <a:lnTo>
                  <a:pt x="0" y="564066"/>
                </a:lnTo>
                <a:lnTo>
                  <a:pt x="2070" y="612738"/>
                </a:lnTo>
                <a:lnTo>
                  <a:pt x="8169" y="660260"/>
                </a:lnTo>
                <a:lnTo>
                  <a:pt x="18126" y="706463"/>
                </a:lnTo>
                <a:lnTo>
                  <a:pt x="31773" y="751177"/>
                </a:lnTo>
                <a:lnTo>
                  <a:pt x="48940" y="794234"/>
                </a:lnTo>
                <a:lnTo>
                  <a:pt x="69458" y="835463"/>
                </a:lnTo>
                <a:lnTo>
                  <a:pt x="93157" y="874696"/>
                </a:lnTo>
                <a:lnTo>
                  <a:pt x="119869" y="911763"/>
                </a:lnTo>
                <a:lnTo>
                  <a:pt x="149423" y="946495"/>
                </a:lnTo>
                <a:lnTo>
                  <a:pt x="181651" y="978722"/>
                </a:lnTo>
                <a:lnTo>
                  <a:pt x="216382" y="1008277"/>
                </a:lnTo>
                <a:lnTo>
                  <a:pt x="253449" y="1034988"/>
                </a:lnTo>
                <a:lnTo>
                  <a:pt x="292681" y="1058687"/>
                </a:lnTo>
                <a:lnTo>
                  <a:pt x="333909" y="1079204"/>
                </a:lnTo>
                <a:lnTo>
                  <a:pt x="376964" y="1096371"/>
                </a:lnTo>
                <a:lnTo>
                  <a:pt x="421677" y="1110017"/>
                </a:lnTo>
                <a:lnTo>
                  <a:pt x="467878" y="1119974"/>
                </a:lnTo>
                <a:lnTo>
                  <a:pt x="515397" y="1126073"/>
                </a:lnTo>
                <a:lnTo>
                  <a:pt x="564066" y="1128143"/>
                </a:lnTo>
                <a:lnTo>
                  <a:pt x="612737" y="1126073"/>
                </a:lnTo>
                <a:lnTo>
                  <a:pt x="660258" y="1119974"/>
                </a:lnTo>
                <a:lnTo>
                  <a:pt x="706459" y="1110017"/>
                </a:lnTo>
                <a:lnTo>
                  <a:pt x="751173" y="1096371"/>
                </a:lnTo>
                <a:lnTo>
                  <a:pt x="794229" y="1079204"/>
                </a:lnTo>
                <a:lnTo>
                  <a:pt x="835458" y="1058687"/>
                </a:lnTo>
                <a:lnTo>
                  <a:pt x="874691" y="1034988"/>
                </a:lnTo>
                <a:lnTo>
                  <a:pt x="911758" y="1008277"/>
                </a:lnTo>
                <a:lnTo>
                  <a:pt x="946491" y="978722"/>
                </a:lnTo>
                <a:lnTo>
                  <a:pt x="978719" y="946495"/>
                </a:lnTo>
                <a:lnTo>
                  <a:pt x="1008273" y="911763"/>
                </a:lnTo>
                <a:lnTo>
                  <a:pt x="1034985" y="874696"/>
                </a:lnTo>
                <a:lnTo>
                  <a:pt x="1058684" y="835463"/>
                </a:lnTo>
                <a:lnTo>
                  <a:pt x="1079202" y="794234"/>
                </a:lnTo>
                <a:lnTo>
                  <a:pt x="1096370" y="751177"/>
                </a:lnTo>
                <a:lnTo>
                  <a:pt x="1110017" y="706463"/>
                </a:lnTo>
                <a:lnTo>
                  <a:pt x="1119974" y="660260"/>
                </a:lnTo>
                <a:lnTo>
                  <a:pt x="1126073" y="612738"/>
                </a:lnTo>
                <a:lnTo>
                  <a:pt x="1128143" y="564066"/>
                </a:lnTo>
                <a:lnTo>
                  <a:pt x="1126073" y="515396"/>
                </a:lnTo>
                <a:lnTo>
                  <a:pt x="1119974" y="467875"/>
                </a:lnTo>
                <a:lnTo>
                  <a:pt x="1110017" y="421673"/>
                </a:lnTo>
                <a:lnTo>
                  <a:pt x="1096370" y="376960"/>
                </a:lnTo>
                <a:lnTo>
                  <a:pt x="1079202" y="333905"/>
                </a:lnTo>
                <a:lnTo>
                  <a:pt x="1058684" y="292676"/>
                </a:lnTo>
                <a:lnTo>
                  <a:pt x="1034985" y="253444"/>
                </a:lnTo>
                <a:lnTo>
                  <a:pt x="1008273" y="216378"/>
                </a:lnTo>
                <a:lnTo>
                  <a:pt x="978719" y="181646"/>
                </a:lnTo>
                <a:lnTo>
                  <a:pt x="946491" y="149419"/>
                </a:lnTo>
                <a:lnTo>
                  <a:pt x="911758" y="119865"/>
                </a:lnTo>
                <a:lnTo>
                  <a:pt x="874691" y="93154"/>
                </a:lnTo>
                <a:lnTo>
                  <a:pt x="835458" y="69456"/>
                </a:lnTo>
                <a:lnTo>
                  <a:pt x="794229" y="48938"/>
                </a:lnTo>
                <a:lnTo>
                  <a:pt x="751173" y="31772"/>
                </a:lnTo>
                <a:lnTo>
                  <a:pt x="706459" y="18125"/>
                </a:lnTo>
                <a:lnTo>
                  <a:pt x="660258" y="8168"/>
                </a:lnTo>
                <a:lnTo>
                  <a:pt x="612737" y="2070"/>
                </a:lnTo>
                <a:lnTo>
                  <a:pt x="564066" y="0"/>
                </a:lnTo>
                <a:close/>
              </a:path>
            </a:pathLst>
          </a:custGeom>
          <a:solidFill>
            <a:srgbClr val="AEAEA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8444094" y="807795"/>
            <a:ext cx="1128395" cy="1128395"/>
          </a:xfrm>
          <a:custGeom>
            <a:avLst/>
            <a:gdLst/>
            <a:ahLst/>
            <a:cxnLst/>
            <a:rect l="l" t="t" r="r" b="b"/>
            <a:pathLst>
              <a:path w="1128394" h="1128395">
                <a:moveTo>
                  <a:pt x="564066" y="0"/>
                </a:moveTo>
                <a:lnTo>
                  <a:pt x="515397" y="2070"/>
                </a:lnTo>
                <a:lnTo>
                  <a:pt x="467878" y="8168"/>
                </a:lnTo>
                <a:lnTo>
                  <a:pt x="421677" y="18125"/>
                </a:lnTo>
                <a:lnTo>
                  <a:pt x="376964" y="31772"/>
                </a:lnTo>
                <a:lnTo>
                  <a:pt x="333909" y="48938"/>
                </a:lnTo>
                <a:lnTo>
                  <a:pt x="292681" y="69456"/>
                </a:lnTo>
                <a:lnTo>
                  <a:pt x="253449" y="93154"/>
                </a:lnTo>
                <a:lnTo>
                  <a:pt x="216382" y="119865"/>
                </a:lnTo>
                <a:lnTo>
                  <a:pt x="181651" y="149419"/>
                </a:lnTo>
                <a:lnTo>
                  <a:pt x="149423" y="181646"/>
                </a:lnTo>
                <a:lnTo>
                  <a:pt x="119869" y="216378"/>
                </a:lnTo>
                <a:lnTo>
                  <a:pt x="93157" y="253444"/>
                </a:lnTo>
                <a:lnTo>
                  <a:pt x="69458" y="292676"/>
                </a:lnTo>
                <a:lnTo>
                  <a:pt x="48940" y="333905"/>
                </a:lnTo>
                <a:lnTo>
                  <a:pt x="31773" y="376960"/>
                </a:lnTo>
                <a:lnTo>
                  <a:pt x="18126" y="421673"/>
                </a:lnTo>
                <a:lnTo>
                  <a:pt x="8169" y="467875"/>
                </a:lnTo>
                <a:lnTo>
                  <a:pt x="2070" y="515396"/>
                </a:lnTo>
                <a:lnTo>
                  <a:pt x="0" y="564066"/>
                </a:lnTo>
                <a:lnTo>
                  <a:pt x="2070" y="612737"/>
                </a:lnTo>
                <a:lnTo>
                  <a:pt x="8169" y="660258"/>
                </a:lnTo>
                <a:lnTo>
                  <a:pt x="18126" y="706459"/>
                </a:lnTo>
                <a:lnTo>
                  <a:pt x="31773" y="751173"/>
                </a:lnTo>
                <a:lnTo>
                  <a:pt x="48940" y="794229"/>
                </a:lnTo>
                <a:lnTo>
                  <a:pt x="69458" y="835458"/>
                </a:lnTo>
                <a:lnTo>
                  <a:pt x="93157" y="874691"/>
                </a:lnTo>
                <a:lnTo>
                  <a:pt x="119869" y="911758"/>
                </a:lnTo>
                <a:lnTo>
                  <a:pt x="149423" y="946491"/>
                </a:lnTo>
                <a:lnTo>
                  <a:pt x="181651" y="978719"/>
                </a:lnTo>
                <a:lnTo>
                  <a:pt x="216382" y="1008273"/>
                </a:lnTo>
                <a:lnTo>
                  <a:pt x="253449" y="1034985"/>
                </a:lnTo>
                <a:lnTo>
                  <a:pt x="292681" y="1058684"/>
                </a:lnTo>
                <a:lnTo>
                  <a:pt x="333909" y="1079202"/>
                </a:lnTo>
                <a:lnTo>
                  <a:pt x="376964" y="1096370"/>
                </a:lnTo>
                <a:lnTo>
                  <a:pt x="421677" y="1110017"/>
                </a:lnTo>
                <a:lnTo>
                  <a:pt x="467878" y="1119974"/>
                </a:lnTo>
                <a:lnTo>
                  <a:pt x="515397" y="1126073"/>
                </a:lnTo>
                <a:lnTo>
                  <a:pt x="564066" y="1128143"/>
                </a:lnTo>
                <a:lnTo>
                  <a:pt x="612737" y="1126073"/>
                </a:lnTo>
                <a:lnTo>
                  <a:pt x="660258" y="1119974"/>
                </a:lnTo>
                <a:lnTo>
                  <a:pt x="706459" y="1110017"/>
                </a:lnTo>
                <a:lnTo>
                  <a:pt x="751173" y="1096370"/>
                </a:lnTo>
                <a:lnTo>
                  <a:pt x="794229" y="1079202"/>
                </a:lnTo>
                <a:lnTo>
                  <a:pt x="835458" y="1058684"/>
                </a:lnTo>
                <a:lnTo>
                  <a:pt x="874691" y="1034985"/>
                </a:lnTo>
                <a:lnTo>
                  <a:pt x="911758" y="1008273"/>
                </a:lnTo>
                <a:lnTo>
                  <a:pt x="946491" y="978719"/>
                </a:lnTo>
                <a:lnTo>
                  <a:pt x="978719" y="946491"/>
                </a:lnTo>
                <a:lnTo>
                  <a:pt x="1008273" y="911758"/>
                </a:lnTo>
                <a:lnTo>
                  <a:pt x="1034985" y="874691"/>
                </a:lnTo>
                <a:lnTo>
                  <a:pt x="1058684" y="835458"/>
                </a:lnTo>
                <a:lnTo>
                  <a:pt x="1079202" y="794229"/>
                </a:lnTo>
                <a:lnTo>
                  <a:pt x="1096370" y="751173"/>
                </a:lnTo>
                <a:lnTo>
                  <a:pt x="1110017" y="706459"/>
                </a:lnTo>
                <a:lnTo>
                  <a:pt x="1119974" y="660258"/>
                </a:lnTo>
                <a:lnTo>
                  <a:pt x="1126073" y="612737"/>
                </a:lnTo>
                <a:lnTo>
                  <a:pt x="1128143" y="564066"/>
                </a:lnTo>
                <a:lnTo>
                  <a:pt x="1126073" y="515396"/>
                </a:lnTo>
                <a:lnTo>
                  <a:pt x="1119974" y="467875"/>
                </a:lnTo>
                <a:lnTo>
                  <a:pt x="1110017" y="421673"/>
                </a:lnTo>
                <a:lnTo>
                  <a:pt x="1096370" y="376960"/>
                </a:lnTo>
                <a:lnTo>
                  <a:pt x="1079202" y="333905"/>
                </a:lnTo>
                <a:lnTo>
                  <a:pt x="1058684" y="292676"/>
                </a:lnTo>
                <a:lnTo>
                  <a:pt x="1034985" y="253444"/>
                </a:lnTo>
                <a:lnTo>
                  <a:pt x="1008273" y="216378"/>
                </a:lnTo>
                <a:lnTo>
                  <a:pt x="978719" y="181646"/>
                </a:lnTo>
                <a:lnTo>
                  <a:pt x="946491" y="149419"/>
                </a:lnTo>
                <a:lnTo>
                  <a:pt x="911758" y="119865"/>
                </a:lnTo>
                <a:lnTo>
                  <a:pt x="874691" y="93154"/>
                </a:lnTo>
                <a:lnTo>
                  <a:pt x="835458" y="69456"/>
                </a:lnTo>
                <a:lnTo>
                  <a:pt x="794229" y="48938"/>
                </a:lnTo>
                <a:lnTo>
                  <a:pt x="751173" y="31772"/>
                </a:lnTo>
                <a:lnTo>
                  <a:pt x="706459" y="18125"/>
                </a:lnTo>
                <a:lnTo>
                  <a:pt x="660258" y="8168"/>
                </a:lnTo>
                <a:lnTo>
                  <a:pt x="612737" y="2070"/>
                </a:lnTo>
                <a:lnTo>
                  <a:pt x="564066" y="0"/>
                </a:lnTo>
                <a:close/>
              </a:path>
            </a:pathLst>
          </a:custGeom>
          <a:solidFill>
            <a:srgbClr val="AEAEA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18452059" y="33067"/>
            <a:ext cx="1112520" cy="469900"/>
          </a:xfrm>
          <a:custGeom>
            <a:avLst/>
            <a:gdLst/>
            <a:ahLst/>
            <a:cxnLst/>
            <a:rect l="l" t="t" r="r" b="b"/>
            <a:pathLst>
              <a:path w="1112519" h="469900">
                <a:moveTo>
                  <a:pt x="1112213" y="0"/>
                </a:moveTo>
                <a:lnTo>
                  <a:pt x="0" y="0"/>
                </a:lnTo>
                <a:lnTo>
                  <a:pt x="204" y="1589"/>
                </a:lnTo>
                <a:lnTo>
                  <a:pt x="10161" y="47791"/>
                </a:lnTo>
                <a:lnTo>
                  <a:pt x="23808" y="92504"/>
                </a:lnTo>
                <a:lnTo>
                  <a:pt x="40975" y="135559"/>
                </a:lnTo>
                <a:lnTo>
                  <a:pt x="61493" y="176788"/>
                </a:lnTo>
                <a:lnTo>
                  <a:pt x="85192" y="216020"/>
                </a:lnTo>
                <a:lnTo>
                  <a:pt x="111903" y="253086"/>
                </a:lnTo>
                <a:lnTo>
                  <a:pt x="141458" y="287818"/>
                </a:lnTo>
                <a:lnTo>
                  <a:pt x="173685" y="320045"/>
                </a:lnTo>
                <a:lnTo>
                  <a:pt x="208417" y="349599"/>
                </a:lnTo>
                <a:lnTo>
                  <a:pt x="245484" y="376310"/>
                </a:lnTo>
                <a:lnTo>
                  <a:pt x="284716" y="400008"/>
                </a:lnTo>
                <a:lnTo>
                  <a:pt x="325944" y="420526"/>
                </a:lnTo>
                <a:lnTo>
                  <a:pt x="368999" y="437692"/>
                </a:lnTo>
                <a:lnTo>
                  <a:pt x="413712" y="451339"/>
                </a:lnTo>
                <a:lnTo>
                  <a:pt x="459913" y="461296"/>
                </a:lnTo>
                <a:lnTo>
                  <a:pt x="507432" y="467394"/>
                </a:lnTo>
                <a:lnTo>
                  <a:pt x="556101" y="469465"/>
                </a:lnTo>
                <a:lnTo>
                  <a:pt x="604771" y="467394"/>
                </a:lnTo>
                <a:lnTo>
                  <a:pt x="652292" y="461296"/>
                </a:lnTo>
                <a:lnTo>
                  <a:pt x="698494" y="451339"/>
                </a:lnTo>
                <a:lnTo>
                  <a:pt x="743208" y="437692"/>
                </a:lnTo>
                <a:lnTo>
                  <a:pt x="786264" y="420526"/>
                </a:lnTo>
                <a:lnTo>
                  <a:pt x="827493" y="400008"/>
                </a:lnTo>
                <a:lnTo>
                  <a:pt x="866726" y="376310"/>
                </a:lnTo>
                <a:lnTo>
                  <a:pt x="903793" y="349599"/>
                </a:lnTo>
                <a:lnTo>
                  <a:pt x="938525" y="320045"/>
                </a:lnTo>
                <a:lnTo>
                  <a:pt x="970754" y="287818"/>
                </a:lnTo>
                <a:lnTo>
                  <a:pt x="1000308" y="253086"/>
                </a:lnTo>
                <a:lnTo>
                  <a:pt x="1027020" y="216020"/>
                </a:lnTo>
                <a:lnTo>
                  <a:pt x="1050719" y="176788"/>
                </a:lnTo>
                <a:lnTo>
                  <a:pt x="1071237" y="135559"/>
                </a:lnTo>
                <a:lnTo>
                  <a:pt x="1088404" y="92504"/>
                </a:lnTo>
                <a:lnTo>
                  <a:pt x="1102051" y="47791"/>
                </a:lnTo>
                <a:lnTo>
                  <a:pt x="1112009" y="1589"/>
                </a:lnTo>
                <a:lnTo>
                  <a:pt x="1112213" y="0"/>
                </a:lnTo>
                <a:close/>
              </a:path>
            </a:pathLst>
          </a:custGeom>
          <a:solidFill>
            <a:srgbClr val="AEAEA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0" y="6222980"/>
            <a:ext cx="3181350" cy="4208780"/>
          </a:xfrm>
          <a:custGeom>
            <a:avLst/>
            <a:gdLst/>
            <a:ahLst/>
            <a:cxnLst/>
            <a:rect l="l" t="t" r="r" b="b"/>
            <a:pathLst>
              <a:path w="3181350" h="4208780">
                <a:moveTo>
                  <a:pt x="3180758" y="2104208"/>
                </a:moveTo>
                <a:lnTo>
                  <a:pt x="3180215" y="2055915"/>
                </a:lnTo>
                <a:lnTo>
                  <a:pt x="3178593" y="2007889"/>
                </a:lnTo>
                <a:lnTo>
                  <a:pt x="3175904" y="1960141"/>
                </a:lnTo>
                <a:lnTo>
                  <a:pt x="3172159" y="1912682"/>
                </a:lnTo>
                <a:lnTo>
                  <a:pt x="3167370" y="1865524"/>
                </a:lnTo>
                <a:lnTo>
                  <a:pt x="3161549" y="1818679"/>
                </a:lnTo>
                <a:lnTo>
                  <a:pt x="3154708" y="1772158"/>
                </a:lnTo>
                <a:lnTo>
                  <a:pt x="3146857" y="1725974"/>
                </a:lnTo>
                <a:lnTo>
                  <a:pt x="3138008" y="1680136"/>
                </a:lnTo>
                <a:lnTo>
                  <a:pt x="3128174" y="1634658"/>
                </a:lnTo>
                <a:lnTo>
                  <a:pt x="3117365" y="1589551"/>
                </a:lnTo>
                <a:lnTo>
                  <a:pt x="3105594" y="1544826"/>
                </a:lnTo>
                <a:lnTo>
                  <a:pt x="3092872" y="1500495"/>
                </a:lnTo>
                <a:lnTo>
                  <a:pt x="3079210" y="1456569"/>
                </a:lnTo>
                <a:lnTo>
                  <a:pt x="3064620" y="1413061"/>
                </a:lnTo>
                <a:lnTo>
                  <a:pt x="3049114" y="1369981"/>
                </a:lnTo>
                <a:lnTo>
                  <a:pt x="3032703" y="1327342"/>
                </a:lnTo>
                <a:lnTo>
                  <a:pt x="3015399" y="1285155"/>
                </a:lnTo>
                <a:lnTo>
                  <a:pt x="2997214" y="1243431"/>
                </a:lnTo>
                <a:lnTo>
                  <a:pt x="2978159" y="1202183"/>
                </a:lnTo>
                <a:lnTo>
                  <a:pt x="2958246" y="1161422"/>
                </a:lnTo>
                <a:lnTo>
                  <a:pt x="2937486" y="1121158"/>
                </a:lnTo>
                <a:lnTo>
                  <a:pt x="2915891" y="1081405"/>
                </a:lnTo>
                <a:lnTo>
                  <a:pt x="2893472" y="1042174"/>
                </a:lnTo>
                <a:lnTo>
                  <a:pt x="2870242" y="1003475"/>
                </a:lnTo>
                <a:lnTo>
                  <a:pt x="2846212" y="965322"/>
                </a:lnTo>
                <a:lnTo>
                  <a:pt x="2821393" y="927725"/>
                </a:lnTo>
                <a:lnTo>
                  <a:pt x="2795797" y="890696"/>
                </a:lnTo>
                <a:lnTo>
                  <a:pt x="2769435" y="854247"/>
                </a:lnTo>
                <a:lnTo>
                  <a:pt x="2742320" y="818389"/>
                </a:lnTo>
                <a:lnTo>
                  <a:pt x="2714463" y="783134"/>
                </a:lnTo>
                <a:lnTo>
                  <a:pt x="2685875" y="748493"/>
                </a:lnTo>
                <a:lnTo>
                  <a:pt x="2656568" y="714479"/>
                </a:lnTo>
                <a:lnTo>
                  <a:pt x="2626554" y="681102"/>
                </a:lnTo>
                <a:lnTo>
                  <a:pt x="2595844" y="648375"/>
                </a:lnTo>
                <a:lnTo>
                  <a:pt x="2564450" y="616308"/>
                </a:lnTo>
                <a:lnTo>
                  <a:pt x="2532383" y="584914"/>
                </a:lnTo>
                <a:lnTo>
                  <a:pt x="2499656" y="554204"/>
                </a:lnTo>
                <a:lnTo>
                  <a:pt x="2466279" y="524190"/>
                </a:lnTo>
                <a:lnTo>
                  <a:pt x="2432265" y="494883"/>
                </a:lnTo>
                <a:lnTo>
                  <a:pt x="2397624" y="466295"/>
                </a:lnTo>
                <a:lnTo>
                  <a:pt x="2362369" y="438438"/>
                </a:lnTo>
                <a:lnTo>
                  <a:pt x="2326511" y="411323"/>
                </a:lnTo>
                <a:lnTo>
                  <a:pt x="2290062" y="384961"/>
                </a:lnTo>
                <a:lnTo>
                  <a:pt x="2253033" y="359365"/>
                </a:lnTo>
                <a:lnTo>
                  <a:pt x="2215436" y="334546"/>
                </a:lnTo>
                <a:lnTo>
                  <a:pt x="2177282" y="310516"/>
                </a:lnTo>
                <a:lnTo>
                  <a:pt x="2138584" y="287286"/>
                </a:lnTo>
                <a:lnTo>
                  <a:pt x="2099353" y="264867"/>
                </a:lnTo>
                <a:lnTo>
                  <a:pt x="2059600" y="243272"/>
                </a:lnTo>
                <a:lnTo>
                  <a:pt x="2019336" y="222512"/>
                </a:lnTo>
                <a:lnTo>
                  <a:pt x="1978575" y="202599"/>
                </a:lnTo>
                <a:lnTo>
                  <a:pt x="1937326" y="183544"/>
                </a:lnTo>
                <a:lnTo>
                  <a:pt x="1895603" y="165359"/>
                </a:lnTo>
                <a:lnTo>
                  <a:pt x="1853416" y="148055"/>
                </a:lnTo>
                <a:lnTo>
                  <a:pt x="1810776" y="131644"/>
                </a:lnTo>
                <a:lnTo>
                  <a:pt x="1767697" y="116138"/>
                </a:lnTo>
                <a:lnTo>
                  <a:pt x="1724189" y="101548"/>
                </a:lnTo>
                <a:lnTo>
                  <a:pt x="1680263" y="87886"/>
                </a:lnTo>
                <a:lnTo>
                  <a:pt x="1635932" y="75164"/>
                </a:lnTo>
                <a:lnTo>
                  <a:pt x="1591207" y="63393"/>
                </a:lnTo>
                <a:lnTo>
                  <a:pt x="1546100" y="52584"/>
                </a:lnTo>
                <a:lnTo>
                  <a:pt x="1500621" y="42750"/>
                </a:lnTo>
                <a:lnTo>
                  <a:pt x="1454784" y="33901"/>
                </a:lnTo>
                <a:lnTo>
                  <a:pt x="1408599" y="26050"/>
                </a:lnTo>
                <a:lnTo>
                  <a:pt x="1362079" y="19208"/>
                </a:lnTo>
                <a:lnTo>
                  <a:pt x="1315234" y="13387"/>
                </a:lnTo>
                <a:lnTo>
                  <a:pt x="1268076" y="8599"/>
                </a:lnTo>
                <a:lnTo>
                  <a:pt x="1220617" y="4854"/>
                </a:lnTo>
                <a:lnTo>
                  <a:pt x="1172869" y="2165"/>
                </a:lnTo>
                <a:lnTo>
                  <a:pt x="1124843" y="543"/>
                </a:lnTo>
                <a:lnTo>
                  <a:pt x="1076550" y="0"/>
                </a:lnTo>
                <a:lnTo>
                  <a:pt x="1028258" y="543"/>
                </a:lnTo>
                <a:lnTo>
                  <a:pt x="980232" y="2165"/>
                </a:lnTo>
                <a:lnTo>
                  <a:pt x="932483" y="4854"/>
                </a:lnTo>
                <a:lnTo>
                  <a:pt x="885024" y="8599"/>
                </a:lnTo>
                <a:lnTo>
                  <a:pt x="837867" y="13387"/>
                </a:lnTo>
                <a:lnTo>
                  <a:pt x="791022" y="19208"/>
                </a:lnTo>
                <a:lnTo>
                  <a:pt x="744501" y="26050"/>
                </a:lnTo>
                <a:lnTo>
                  <a:pt x="698316" y="33901"/>
                </a:lnTo>
                <a:lnTo>
                  <a:pt x="652479" y="42750"/>
                </a:lnTo>
                <a:lnTo>
                  <a:pt x="607001" y="52584"/>
                </a:lnTo>
                <a:lnTo>
                  <a:pt x="561893" y="63393"/>
                </a:lnTo>
                <a:lnTo>
                  <a:pt x="517168" y="75164"/>
                </a:lnTo>
                <a:lnTo>
                  <a:pt x="472837" y="87886"/>
                </a:lnTo>
                <a:lnTo>
                  <a:pt x="428912" y="101548"/>
                </a:lnTo>
                <a:lnTo>
                  <a:pt x="385404" y="116138"/>
                </a:lnTo>
                <a:lnTo>
                  <a:pt x="342324" y="131644"/>
                </a:lnTo>
                <a:lnTo>
                  <a:pt x="299685" y="148055"/>
                </a:lnTo>
                <a:lnTo>
                  <a:pt x="257498" y="165359"/>
                </a:lnTo>
                <a:lnTo>
                  <a:pt x="215774" y="183544"/>
                </a:lnTo>
                <a:lnTo>
                  <a:pt x="174526" y="202599"/>
                </a:lnTo>
                <a:lnTo>
                  <a:pt x="133764" y="222512"/>
                </a:lnTo>
                <a:lnTo>
                  <a:pt x="93501" y="243272"/>
                </a:lnTo>
                <a:lnTo>
                  <a:pt x="53748" y="264867"/>
                </a:lnTo>
                <a:lnTo>
                  <a:pt x="14516" y="287286"/>
                </a:lnTo>
                <a:lnTo>
                  <a:pt x="0" y="296000"/>
                </a:lnTo>
              </a:path>
              <a:path w="3181350" h="4208780">
                <a:moveTo>
                  <a:pt x="0" y="3912405"/>
                </a:moveTo>
                <a:lnTo>
                  <a:pt x="53748" y="3943538"/>
                </a:lnTo>
                <a:lnTo>
                  <a:pt x="93501" y="3965133"/>
                </a:lnTo>
                <a:lnTo>
                  <a:pt x="133764" y="3985893"/>
                </a:lnTo>
                <a:lnTo>
                  <a:pt x="174526" y="4005806"/>
                </a:lnTo>
                <a:lnTo>
                  <a:pt x="215774" y="4024861"/>
                </a:lnTo>
                <a:lnTo>
                  <a:pt x="257498" y="4043046"/>
                </a:lnTo>
                <a:lnTo>
                  <a:pt x="299685" y="4060350"/>
                </a:lnTo>
                <a:lnTo>
                  <a:pt x="342324" y="4076761"/>
                </a:lnTo>
                <a:lnTo>
                  <a:pt x="385404" y="4092267"/>
                </a:lnTo>
                <a:lnTo>
                  <a:pt x="428912" y="4106857"/>
                </a:lnTo>
                <a:lnTo>
                  <a:pt x="472837" y="4120519"/>
                </a:lnTo>
                <a:lnTo>
                  <a:pt x="517168" y="4133241"/>
                </a:lnTo>
                <a:lnTo>
                  <a:pt x="561893" y="4145012"/>
                </a:lnTo>
                <a:lnTo>
                  <a:pt x="607001" y="4155821"/>
                </a:lnTo>
                <a:lnTo>
                  <a:pt x="652479" y="4165655"/>
                </a:lnTo>
                <a:lnTo>
                  <a:pt x="698316" y="4174504"/>
                </a:lnTo>
                <a:lnTo>
                  <a:pt x="744501" y="4182355"/>
                </a:lnTo>
                <a:lnTo>
                  <a:pt x="791022" y="4189196"/>
                </a:lnTo>
                <a:lnTo>
                  <a:pt x="837867" y="4195017"/>
                </a:lnTo>
                <a:lnTo>
                  <a:pt x="885024" y="4199806"/>
                </a:lnTo>
                <a:lnTo>
                  <a:pt x="932483" y="4203551"/>
                </a:lnTo>
                <a:lnTo>
                  <a:pt x="980232" y="4206240"/>
                </a:lnTo>
                <a:lnTo>
                  <a:pt x="1028258" y="4207862"/>
                </a:lnTo>
                <a:lnTo>
                  <a:pt x="1076550" y="4208405"/>
                </a:lnTo>
                <a:lnTo>
                  <a:pt x="1124843" y="4207862"/>
                </a:lnTo>
                <a:lnTo>
                  <a:pt x="1172869" y="4206240"/>
                </a:lnTo>
                <a:lnTo>
                  <a:pt x="1220617" y="4203551"/>
                </a:lnTo>
                <a:lnTo>
                  <a:pt x="1268076" y="4199806"/>
                </a:lnTo>
                <a:lnTo>
                  <a:pt x="1315234" y="4195018"/>
                </a:lnTo>
                <a:lnTo>
                  <a:pt x="1362079" y="4189197"/>
                </a:lnTo>
                <a:lnTo>
                  <a:pt x="1408599" y="4182355"/>
                </a:lnTo>
                <a:lnTo>
                  <a:pt x="1454784" y="4174504"/>
                </a:lnTo>
                <a:lnTo>
                  <a:pt x="1500621" y="4165656"/>
                </a:lnTo>
                <a:lnTo>
                  <a:pt x="1546100" y="4155822"/>
                </a:lnTo>
                <a:lnTo>
                  <a:pt x="1591207" y="4145013"/>
                </a:lnTo>
                <a:lnTo>
                  <a:pt x="1635932" y="4133242"/>
                </a:lnTo>
                <a:lnTo>
                  <a:pt x="1680263" y="4120519"/>
                </a:lnTo>
                <a:lnTo>
                  <a:pt x="1724189" y="4106858"/>
                </a:lnTo>
                <a:lnTo>
                  <a:pt x="1767697" y="4092268"/>
                </a:lnTo>
                <a:lnTo>
                  <a:pt x="1810776" y="4076762"/>
                </a:lnTo>
                <a:lnTo>
                  <a:pt x="1853416" y="4060352"/>
                </a:lnTo>
                <a:lnTo>
                  <a:pt x="1895603" y="4043048"/>
                </a:lnTo>
                <a:lnTo>
                  <a:pt x="1937326" y="4024863"/>
                </a:lnTo>
                <a:lnTo>
                  <a:pt x="1978575" y="4005808"/>
                </a:lnTo>
                <a:lnTo>
                  <a:pt x="2019336" y="3985895"/>
                </a:lnTo>
                <a:lnTo>
                  <a:pt x="2059600" y="3965135"/>
                </a:lnTo>
                <a:lnTo>
                  <a:pt x="2099353" y="3943540"/>
                </a:lnTo>
                <a:lnTo>
                  <a:pt x="2138584" y="3921122"/>
                </a:lnTo>
                <a:lnTo>
                  <a:pt x="2177282" y="3897892"/>
                </a:lnTo>
                <a:lnTo>
                  <a:pt x="2215436" y="3873862"/>
                </a:lnTo>
                <a:lnTo>
                  <a:pt x="2253033" y="3849043"/>
                </a:lnTo>
                <a:lnTo>
                  <a:pt x="2290062" y="3823447"/>
                </a:lnTo>
                <a:lnTo>
                  <a:pt x="2326511" y="3797086"/>
                </a:lnTo>
                <a:lnTo>
                  <a:pt x="2362369" y="3769971"/>
                </a:lnTo>
                <a:lnTo>
                  <a:pt x="2397624" y="3742114"/>
                </a:lnTo>
                <a:lnTo>
                  <a:pt x="2432265" y="3713526"/>
                </a:lnTo>
                <a:lnTo>
                  <a:pt x="2466279" y="3684220"/>
                </a:lnTo>
                <a:lnTo>
                  <a:pt x="2499656" y="3654206"/>
                </a:lnTo>
                <a:lnTo>
                  <a:pt x="2532383" y="3623496"/>
                </a:lnTo>
                <a:lnTo>
                  <a:pt x="2564450" y="3592102"/>
                </a:lnTo>
                <a:lnTo>
                  <a:pt x="2595844" y="3560036"/>
                </a:lnTo>
                <a:lnTo>
                  <a:pt x="2626554" y="3527309"/>
                </a:lnTo>
                <a:lnTo>
                  <a:pt x="2656568" y="3493932"/>
                </a:lnTo>
                <a:lnTo>
                  <a:pt x="2685875" y="3459918"/>
                </a:lnTo>
                <a:lnTo>
                  <a:pt x="2714463" y="3425277"/>
                </a:lnTo>
                <a:lnTo>
                  <a:pt x="2742320" y="3390022"/>
                </a:lnTo>
                <a:lnTo>
                  <a:pt x="2769435" y="3354165"/>
                </a:lnTo>
                <a:lnTo>
                  <a:pt x="2795797" y="3317716"/>
                </a:lnTo>
                <a:lnTo>
                  <a:pt x="2821393" y="3280687"/>
                </a:lnTo>
                <a:lnTo>
                  <a:pt x="2846212" y="3243090"/>
                </a:lnTo>
                <a:lnTo>
                  <a:pt x="2870242" y="3204937"/>
                </a:lnTo>
                <a:lnTo>
                  <a:pt x="2893472" y="3166239"/>
                </a:lnTo>
                <a:lnTo>
                  <a:pt x="2915891" y="3127008"/>
                </a:lnTo>
                <a:lnTo>
                  <a:pt x="2937486" y="3087255"/>
                </a:lnTo>
                <a:lnTo>
                  <a:pt x="2958246" y="3046992"/>
                </a:lnTo>
                <a:lnTo>
                  <a:pt x="2978159" y="3006230"/>
                </a:lnTo>
                <a:lnTo>
                  <a:pt x="2997214" y="2964982"/>
                </a:lnTo>
                <a:lnTo>
                  <a:pt x="3015399" y="2923259"/>
                </a:lnTo>
                <a:lnTo>
                  <a:pt x="3032703" y="2881072"/>
                </a:lnTo>
                <a:lnTo>
                  <a:pt x="3049114" y="2838433"/>
                </a:lnTo>
                <a:lnTo>
                  <a:pt x="3064620" y="2795353"/>
                </a:lnTo>
                <a:lnTo>
                  <a:pt x="3079210" y="2751845"/>
                </a:lnTo>
                <a:lnTo>
                  <a:pt x="3092872" y="2707920"/>
                </a:lnTo>
                <a:lnTo>
                  <a:pt x="3105594" y="2663589"/>
                </a:lnTo>
                <a:lnTo>
                  <a:pt x="3117365" y="2618864"/>
                </a:lnTo>
                <a:lnTo>
                  <a:pt x="3128174" y="2573756"/>
                </a:lnTo>
                <a:lnTo>
                  <a:pt x="3138008" y="2528278"/>
                </a:lnTo>
                <a:lnTo>
                  <a:pt x="3146857" y="2482441"/>
                </a:lnTo>
                <a:lnTo>
                  <a:pt x="3154708" y="2436257"/>
                </a:lnTo>
                <a:lnTo>
                  <a:pt x="3161549" y="2389736"/>
                </a:lnTo>
                <a:lnTo>
                  <a:pt x="3167370" y="2342891"/>
                </a:lnTo>
                <a:lnTo>
                  <a:pt x="3172159" y="2295733"/>
                </a:lnTo>
                <a:lnTo>
                  <a:pt x="3175904" y="2248275"/>
                </a:lnTo>
                <a:lnTo>
                  <a:pt x="3178593" y="2200526"/>
                </a:lnTo>
                <a:lnTo>
                  <a:pt x="3180215" y="2152500"/>
                </a:lnTo>
                <a:lnTo>
                  <a:pt x="3180758" y="2104208"/>
                </a:lnTo>
              </a:path>
            </a:pathLst>
          </a:custGeom>
          <a:ln w="58710">
            <a:solidFill>
              <a:srgbClr val="7D5E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565786" y="1106156"/>
            <a:ext cx="8220628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6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 Integration Steps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3468032" y="6168916"/>
            <a:ext cx="13168630" cy="332740"/>
            <a:chOff x="3468032" y="6168916"/>
            <a:chExt cx="13168630" cy="332740"/>
          </a:xfrm>
        </p:grpSpPr>
        <p:sp>
          <p:nvSpPr>
            <p:cNvPr id="9" name="object 9"/>
            <p:cNvSpPr/>
            <p:nvPr/>
          </p:nvSpPr>
          <p:spPr>
            <a:xfrm>
              <a:off x="3577472" y="6283703"/>
              <a:ext cx="12949555" cy="91440"/>
            </a:xfrm>
            <a:custGeom>
              <a:avLst/>
              <a:gdLst/>
              <a:ahLst/>
              <a:cxnLst/>
              <a:rect l="l" t="t" r="r" b="b"/>
              <a:pathLst>
                <a:path w="12949555" h="91439">
                  <a:moveTo>
                    <a:pt x="12949144" y="0"/>
                  </a:moveTo>
                  <a:lnTo>
                    <a:pt x="0" y="0"/>
                  </a:lnTo>
                  <a:lnTo>
                    <a:pt x="0" y="91337"/>
                  </a:lnTo>
                  <a:lnTo>
                    <a:pt x="12949144" y="91337"/>
                  </a:lnTo>
                  <a:lnTo>
                    <a:pt x="12949144" y="0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468027" y="6168916"/>
              <a:ext cx="13168630" cy="332740"/>
            </a:xfrm>
            <a:custGeom>
              <a:avLst/>
              <a:gdLst/>
              <a:ahLst/>
              <a:cxnLst/>
              <a:rect l="l" t="t" r="r" b="b"/>
              <a:pathLst>
                <a:path w="13168630" h="332739">
                  <a:moveTo>
                    <a:pt x="332473" y="166255"/>
                  </a:moveTo>
                  <a:lnTo>
                    <a:pt x="326529" y="122059"/>
                  </a:lnTo>
                  <a:lnTo>
                    <a:pt x="309778" y="82346"/>
                  </a:lnTo>
                  <a:lnTo>
                    <a:pt x="283781" y="48691"/>
                  </a:lnTo>
                  <a:lnTo>
                    <a:pt x="250139" y="22707"/>
                  </a:lnTo>
                  <a:lnTo>
                    <a:pt x="210426" y="5943"/>
                  </a:lnTo>
                  <a:lnTo>
                    <a:pt x="166230" y="0"/>
                  </a:lnTo>
                  <a:lnTo>
                    <a:pt x="122034" y="5943"/>
                  </a:lnTo>
                  <a:lnTo>
                    <a:pt x="82334" y="22707"/>
                  </a:lnTo>
                  <a:lnTo>
                    <a:pt x="48679" y="48691"/>
                  </a:lnTo>
                  <a:lnTo>
                    <a:pt x="22694" y="82346"/>
                  </a:lnTo>
                  <a:lnTo>
                    <a:pt x="5930" y="122059"/>
                  </a:lnTo>
                  <a:lnTo>
                    <a:pt x="0" y="166255"/>
                  </a:lnTo>
                  <a:lnTo>
                    <a:pt x="5930" y="210451"/>
                  </a:lnTo>
                  <a:lnTo>
                    <a:pt x="22694" y="250164"/>
                  </a:lnTo>
                  <a:lnTo>
                    <a:pt x="48679" y="283806"/>
                  </a:lnTo>
                  <a:lnTo>
                    <a:pt x="82334" y="309803"/>
                  </a:lnTo>
                  <a:lnTo>
                    <a:pt x="122034" y="326555"/>
                  </a:lnTo>
                  <a:lnTo>
                    <a:pt x="166230" y="332498"/>
                  </a:lnTo>
                  <a:lnTo>
                    <a:pt x="210426" y="326555"/>
                  </a:lnTo>
                  <a:lnTo>
                    <a:pt x="250139" y="309803"/>
                  </a:lnTo>
                  <a:lnTo>
                    <a:pt x="283781" y="283806"/>
                  </a:lnTo>
                  <a:lnTo>
                    <a:pt x="309778" y="250164"/>
                  </a:lnTo>
                  <a:lnTo>
                    <a:pt x="326529" y="210451"/>
                  </a:lnTo>
                  <a:lnTo>
                    <a:pt x="332473" y="166255"/>
                  </a:lnTo>
                  <a:close/>
                </a:path>
                <a:path w="13168630" h="332739">
                  <a:moveTo>
                    <a:pt x="4610989" y="166255"/>
                  </a:moveTo>
                  <a:lnTo>
                    <a:pt x="4605045" y="122059"/>
                  </a:lnTo>
                  <a:lnTo>
                    <a:pt x="4588294" y="82346"/>
                  </a:lnTo>
                  <a:lnTo>
                    <a:pt x="4562297" y="48691"/>
                  </a:lnTo>
                  <a:lnTo>
                    <a:pt x="4528655" y="22707"/>
                  </a:lnTo>
                  <a:lnTo>
                    <a:pt x="4488942" y="5943"/>
                  </a:lnTo>
                  <a:lnTo>
                    <a:pt x="4444758" y="0"/>
                  </a:lnTo>
                  <a:lnTo>
                    <a:pt x="4400562" y="5943"/>
                  </a:lnTo>
                  <a:lnTo>
                    <a:pt x="4360850" y="22707"/>
                  </a:lnTo>
                  <a:lnTo>
                    <a:pt x="4327207" y="48691"/>
                  </a:lnTo>
                  <a:lnTo>
                    <a:pt x="4301210" y="82346"/>
                  </a:lnTo>
                  <a:lnTo>
                    <a:pt x="4284459" y="122059"/>
                  </a:lnTo>
                  <a:lnTo>
                    <a:pt x="4278515" y="166255"/>
                  </a:lnTo>
                  <a:lnTo>
                    <a:pt x="4284459" y="210451"/>
                  </a:lnTo>
                  <a:lnTo>
                    <a:pt x="4301210" y="250164"/>
                  </a:lnTo>
                  <a:lnTo>
                    <a:pt x="4327207" y="283806"/>
                  </a:lnTo>
                  <a:lnTo>
                    <a:pt x="4360850" y="309803"/>
                  </a:lnTo>
                  <a:lnTo>
                    <a:pt x="4400562" y="326555"/>
                  </a:lnTo>
                  <a:lnTo>
                    <a:pt x="4444758" y="332498"/>
                  </a:lnTo>
                  <a:lnTo>
                    <a:pt x="4488942" y="326555"/>
                  </a:lnTo>
                  <a:lnTo>
                    <a:pt x="4528655" y="309803"/>
                  </a:lnTo>
                  <a:lnTo>
                    <a:pt x="4562297" y="283806"/>
                  </a:lnTo>
                  <a:lnTo>
                    <a:pt x="4588294" y="250164"/>
                  </a:lnTo>
                  <a:lnTo>
                    <a:pt x="4605045" y="210451"/>
                  </a:lnTo>
                  <a:lnTo>
                    <a:pt x="4610989" y="166255"/>
                  </a:lnTo>
                  <a:close/>
                </a:path>
                <a:path w="13168630" h="332739">
                  <a:moveTo>
                    <a:pt x="8889517" y="166255"/>
                  </a:moveTo>
                  <a:lnTo>
                    <a:pt x="8883574" y="122059"/>
                  </a:lnTo>
                  <a:lnTo>
                    <a:pt x="8866822" y="82346"/>
                  </a:lnTo>
                  <a:lnTo>
                    <a:pt x="8840826" y="48691"/>
                  </a:lnTo>
                  <a:lnTo>
                    <a:pt x="8807183" y="22707"/>
                  </a:lnTo>
                  <a:lnTo>
                    <a:pt x="8767483" y="5943"/>
                  </a:lnTo>
                  <a:lnTo>
                    <a:pt x="8723287" y="0"/>
                  </a:lnTo>
                  <a:lnTo>
                    <a:pt x="8679091" y="5943"/>
                  </a:lnTo>
                  <a:lnTo>
                    <a:pt x="8639378" y="22707"/>
                  </a:lnTo>
                  <a:lnTo>
                    <a:pt x="8605736" y="48691"/>
                  </a:lnTo>
                  <a:lnTo>
                    <a:pt x="8579739" y="82346"/>
                  </a:lnTo>
                  <a:lnTo>
                    <a:pt x="8562975" y="122059"/>
                  </a:lnTo>
                  <a:lnTo>
                    <a:pt x="8557044" y="166255"/>
                  </a:lnTo>
                  <a:lnTo>
                    <a:pt x="8562975" y="210451"/>
                  </a:lnTo>
                  <a:lnTo>
                    <a:pt x="8579739" y="250164"/>
                  </a:lnTo>
                  <a:lnTo>
                    <a:pt x="8605736" y="283806"/>
                  </a:lnTo>
                  <a:lnTo>
                    <a:pt x="8639378" y="309803"/>
                  </a:lnTo>
                  <a:lnTo>
                    <a:pt x="8679091" y="326555"/>
                  </a:lnTo>
                  <a:lnTo>
                    <a:pt x="8723287" y="332498"/>
                  </a:lnTo>
                  <a:lnTo>
                    <a:pt x="8767483" y="326555"/>
                  </a:lnTo>
                  <a:lnTo>
                    <a:pt x="8807183" y="309803"/>
                  </a:lnTo>
                  <a:lnTo>
                    <a:pt x="8840826" y="283806"/>
                  </a:lnTo>
                  <a:lnTo>
                    <a:pt x="8866822" y="250164"/>
                  </a:lnTo>
                  <a:lnTo>
                    <a:pt x="8883574" y="210451"/>
                  </a:lnTo>
                  <a:lnTo>
                    <a:pt x="8889517" y="166255"/>
                  </a:lnTo>
                  <a:close/>
                </a:path>
                <a:path w="13168630" h="332739">
                  <a:moveTo>
                    <a:pt x="13168046" y="166255"/>
                  </a:moveTo>
                  <a:lnTo>
                    <a:pt x="13162102" y="122059"/>
                  </a:lnTo>
                  <a:lnTo>
                    <a:pt x="13145351" y="82346"/>
                  </a:lnTo>
                  <a:lnTo>
                    <a:pt x="13119354" y="48691"/>
                  </a:lnTo>
                  <a:lnTo>
                    <a:pt x="13085712" y="22707"/>
                  </a:lnTo>
                  <a:lnTo>
                    <a:pt x="13045986" y="5943"/>
                  </a:lnTo>
                  <a:lnTo>
                    <a:pt x="13001790" y="0"/>
                  </a:lnTo>
                  <a:lnTo>
                    <a:pt x="12957607" y="5943"/>
                  </a:lnTo>
                  <a:lnTo>
                    <a:pt x="12917894" y="22707"/>
                  </a:lnTo>
                  <a:lnTo>
                    <a:pt x="12884252" y="48691"/>
                  </a:lnTo>
                  <a:lnTo>
                    <a:pt x="12858255" y="82346"/>
                  </a:lnTo>
                  <a:lnTo>
                    <a:pt x="12841504" y="122059"/>
                  </a:lnTo>
                  <a:lnTo>
                    <a:pt x="12835560" y="166255"/>
                  </a:lnTo>
                  <a:lnTo>
                    <a:pt x="12841504" y="210451"/>
                  </a:lnTo>
                  <a:lnTo>
                    <a:pt x="12858255" y="250164"/>
                  </a:lnTo>
                  <a:lnTo>
                    <a:pt x="12884252" y="283806"/>
                  </a:lnTo>
                  <a:lnTo>
                    <a:pt x="12917894" y="309803"/>
                  </a:lnTo>
                  <a:lnTo>
                    <a:pt x="12957607" y="326555"/>
                  </a:lnTo>
                  <a:lnTo>
                    <a:pt x="13001790" y="332498"/>
                  </a:lnTo>
                  <a:lnTo>
                    <a:pt x="13045986" y="326555"/>
                  </a:lnTo>
                  <a:lnTo>
                    <a:pt x="13085712" y="309803"/>
                  </a:lnTo>
                  <a:lnTo>
                    <a:pt x="13119354" y="283806"/>
                  </a:lnTo>
                  <a:lnTo>
                    <a:pt x="13145351" y="250164"/>
                  </a:lnTo>
                  <a:lnTo>
                    <a:pt x="13162102" y="210451"/>
                  </a:lnTo>
                  <a:lnTo>
                    <a:pt x="13168046" y="166255"/>
                  </a:lnTo>
                  <a:close/>
                </a:path>
              </a:pathLst>
            </a:custGeom>
            <a:solidFill>
              <a:srgbClr val="7D5E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1" name="object 11"/>
          <p:cNvSpPr/>
          <p:nvPr/>
        </p:nvSpPr>
        <p:spPr>
          <a:xfrm>
            <a:off x="1070928" y="1106156"/>
            <a:ext cx="5126990" cy="4881880"/>
          </a:xfrm>
          <a:custGeom>
            <a:avLst/>
            <a:gdLst/>
            <a:ahLst/>
            <a:cxnLst/>
            <a:rect l="l" t="t" r="r" b="b"/>
            <a:pathLst>
              <a:path w="5126990" h="4881880">
                <a:moveTo>
                  <a:pt x="4830910" y="0"/>
                </a:moveTo>
                <a:lnTo>
                  <a:pt x="295760" y="0"/>
                </a:lnTo>
                <a:lnTo>
                  <a:pt x="247783" y="3871"/>
                </a:lnTo>
                <a:lnTo>
                  <a:pt x="202272" y="15078"/>
                </a:lnTo>
                <a:lnTo>
                  <a:pt x="159836" y="33013"/>
                </a:lnTo>
                <a:lnTo>
                  <a:pt x="121082" y="57067"/>
                </a:lnTo>
                <a:lnTo>
                  <a:pt x="86621" y="86629"/>
                </a:lnTo>
                <a:lnTo>
                  <a:pt x="57061" y="121092"/>
                </a:lnTo>
                <a:lnTo>
                  <a:pt x="33009" y="159845"/>
                </a:lnTo>
                <a:lnTo>
                  <a:pt x="15076" y="202280"/>
                </a:lnTo>
                <a:lnTo>
                  <a:pt x="3870" y="247788"/>
                </a:lnTo>
                <a:lnTo>
                  <a:pt x="0" y="295760"/>
                </a:lnTo>
                <a:lnTo>
                  <a:pt x="0" y="3895473"/>
                </a:lnTo>
                <a:lnTo>
                  <a:pt x="3870" y="3943442"/>
                </a:lnTo>
                <a:lnTo>
                  <a:pt x="15076" y="3988948"/>
                </a:lnTo>
                <a:lnTo>
                  <a:pt x="33009" y="4031383"/>
                </a:lnTo>
                <a:lnTo>
                  <a:pt x="57061" y="4070137"/>
                </a:lnTo>
                <a:lnTo>
                  <a:pt x="86621" y="4104600"/>
                </a:lnTo>
                <a:lnTo>
                  <a:pt x="121082" y="4134163"/>
                </a:lnTo>
                <a:lnTo>
                  <a:pt x="159836" y="4158217"/>
                </a:lnTo>
                <a:lnTo>
                  <a:pt x="202272" y="4176153"/>
                </a:lnTo>
                <a:lnTo>
                  <a:pt x="247783" y="4187362"/>
                </a:lnTo>
                <a:lnTo>
                  <a:pt x="295760" y="4191233"/>
                </a:lnTo>
                <a:lnTo>
                  <a:pt x="2078596" y="4191233"/>
                </a:lnTo>
                <a:lnTo>
                  <a:pt x="2563335" y="4881359"/>
                </a:lnTo>
                <a:lnTo>
                  <a:pt x="3048074" y="4191233"/>
                </a:lnTo>
                <a:lnTo>
                  <a:pt x="4830910" y="4191233"/>
                </a:lnTo>
                <a:lnTo>
                  <a:pt x="4878885" y="4187362"/>
                </a:lnTo>
                <a:lnTo>
                  <a:pt x="4924395" y="4176153"/>
                </a:lnTo>
                <a:lnTo>
                  <a:pt x="4966832" y="4158217"/>
                </a:lnTo>
                <a:lnTo>
                  <a:pt x="5005587" y="4134163"/>
                </a:lnTo>
                <a:lnTo>
                  <a:pt x="5040050" y="4104600"/>
                </a:lnTo>
                <a:lnTo>
                  <a:pt x="5069613" y="4070137"/>
                </a:lnTo>
                <a:lnTo>
                  <a:pt x="5093667" y="4031383"/>
                </a:lnTo>
                <a:lnTo>
                  <a:pt x="5111602" y="3988948"/>
                </a:lnTo>
                <a:lnTo>
                  <a:pt x="5122810" y="3943442"/>
                </a:lnTo>
                <a:lnTo>
                  <a:pt x="5126681" y="3895473"/>
                </a:lnTo>
                <a:lnTo>
                  <a:pt x="5126681" y="295760"/>
                </a:lnTo>
                <a:lnTo>
                  <a:pt x="5122810" y="247788"/>
                </a:lnTo>
                <a:lnTo>
                  <a:pt x="5111602" y="202280"/>
                </a:lnTo>
                <a:lnTo>
                  <a:pt x="5093667" y="159845"/>
                </a:lnTo>
                <a:lnTo>
                  <a:pt x="5069613" y="121092"/>
                </a:lnTo>
                <a:lnTo>
                  <a:pt x="5040050" y="86629"/>
                </a:lnTo>
                <a:lnTo>
                  <a:pt x="5005587" y="57067"/>
                </a:lnTo>
                <a:lnTo>
                  <a:pt x="4966832" y="33013"/>
                </a:lnTo>
                <a:lnTo>
                  <a:pt x="4924395" y="15078"/>
                </a:lnTo>
                <a:lnTo>
                  <a:pt x="4878885" y="3871"/>
                </a:lnTo>
                <a:lnTo>
                  <a:pt x="4830910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1438796" y="1886636"/>
            <a:ext cx="4391025" cy="47320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sz="3000" b="1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 Integration</a:t>
            </a:r>
            <a:endParaRPr sz="3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627972" y="3064831"/>
            <a:ext cx="5126990" cy="2922905"/>
          </a:xfrm>
          <a:custGeom>
            <a:avLst/>
            <a:gdLst/>
            <a:ahLst/>
            <a:cxnLst/>
            <a:rect l="l" t="t" r="r" b="b"/>
            <a:pathLst>
              <a:path w="5126990" h="2922904">
                <a:moveTo>
                  <a:pt x="4830910" y="0"/>
                </a:moveTo>
                <a:lnTo>
                  <a:pt x="295760" y="0"/>
                </a:lnTo>
                <a:lnTo>
                  <a:pt x="247786" y="3871"/>
                </a:lnTo>
                <a:lnTo>
                  <a:pt x="202276" y="15078"/>
                </a:lnTo>
                <a:lnTo>
                  <a:pt x="159840" y="33013"/>
                </a:lnTo>
                <a:lnTo>
                  <a:pt x="121087" y="57067"/>
                </a:lnTo>
                <a:lnTo>
                  <a:pt x="86625" y="86629"/>
                </a:lnTo>
                <a:lnTo>
                  <a:pt x="57064" y="121092"/>
                </a:lnTo>
                <a:lnTo>
                  <a:pt x="33011" y="159845"/>
                </a:lnTo>
                <a:lnTo>
                  <a:pt x="15077" y="202280"/>
                </a:lnTo>
                <a:lnTo>
                  <a:pt x="3870" y="247788"/>
                </a:lnTo>
                <a:lnTo>
                  <a:pt x="0" y="295760"/>
                </a:lnTo>
                <a:lnTo>
                  <a:pt x="0" y="1936799"/>
                </a:lnTo>
                <a:lnTo>
                  <a:pt x="3870" y="1984768"/>
                </a:lnTo>
                <a:lnTo>
                  <a:pt x="15077" y="2030275"/>
                </a:lnTo>
                <a:lnTo>
                  <a:pt x="33011" y="2072710"/>
                </a:lnTo>
                <a:lnTo>
                  <a:pt x="57064" y="2111463"/>
                </a:lnTo>
                <a:lnTo>
                  <a:pt x="86625" y="2145926"/>
                </a:lnTo>
                <a:lnTo>
                  <a:pt x="121087" y="2175490"/>
                </a:lnTo>
                <a:lnTo>
                  <a:pt x="159840" y="2199544"/>
                </a:lnTo>
                <a:lnTo>
                  <a:pt x="202276" y="2217480"/>
                </a:lnTo>
                <a:lnTo>
                  <a:pt x="247786" y="2228688"/>
                </a:lnTo>
                <a:lnTo>
                  <a:pt x="295760" y="2232560"/>
                </a:lnTo>
                <a:lnTo>
                  <a:pt x="2078596" y="2232560"/>
                </a:lnTo>
                <a:lnTo>
                  <a:pt x="2563335" y="2922685"/>
                </a:lnTo>
                <a:lnTo>
                  <a:pt x="3048074" y="2232560"/>
                </a:lnTo>
                <a:lnTo>
                  <a:pt x="4830910" y="2232560"/>
                </a:lnTo>
                <a:lnTo>
                  <a:pt x="4878887" y="2228688"/>
                </a:lnTo>
                <a:lnTo>
                  <a:pt x="4924399" y="2217480"/>
                </a:lnTo>
                <a:lnTo>
                  <a:pt x="4966837" y="2199544"/>
                </a:lnTo>
                <a:lnTo>
                  <a:pt x="5005591" y="2175490"/>
                </a:lnTo>
                <a:lnTo>
                  <a:pt x="5040054" y="2145926"/>
                </a:lnTo>
                <a:lnTo>
                  <a:pt x="5069616" y="2111463"/>
                </a:lnTo>
                <a:lnTo>
                  <a:pt x="5093669" y="2072710"/>
                </a:lnTo>
                <a:lnTo>
                  <a:pt x="5111603" y="2030275"/>
                </a:lnTo>
                <a:lnTo>
                  <a:pt x="5122810" y="1984768"/>
                </a:lnTo>
                <a:lnTo>
                  <a:pt x="5126681" y="1936799"/>
                </a:lnTo>
                <a:lnTo>
                  <a:pt x="5126681" y="295760"/>
                </a:lnTo>
                <a:lnTo>
                  <a:pt x="5122810" y="247788"/>
                </a:lnTo>
                <a:lnTo>
                  <a:pt x="5111603" y="202280"/>
                </a:lnTo>
                <a:lnTo>
                  <a:pt x="5093669" y="159845"/>
                </a:lnTo>
                <a:lnTo>
                  <a:pt x="5069616" y="121092"/>
                </a:lnTo>
                <a:lnTo>
                  <a:pt x="5040054" y="86629"/>
                </a:lnTo>
                <a:lnTo>
                  <a:pt x="5005591" y="57067"/>
                </a:lnTo>
                <a:lnTo>
                  <a:pt x="4966837" y="33013"/>
                </a:lnTo>
                <a:lnTo>
                  <a:pt x="4924399" y="15078"/>
                </a:lnTo>
                <a:lnTo>
                  <a:pt x="4878887" y="3871"/>
                </a:lnTo>
                <a:lnTo>
                  <a:pt x="4830910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9999460" y="3828157"/>
            <a:ext cx="4385945" cy="47320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sz="3000" b="1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Launch survey</a:t>
            </a:r>
            <a:endParaRPr sz="3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49444" y="6682806"/>
            <a:ext cx="5126990" cy="3771265"/>
          </a:xfrm>
          <a:custGeom>
            <a:avLst/>
            <a:gdLst/>
            <a:ahLst/>
            <a:cxnLst/>
            <a:rect l="l" t="t" r="r" b="b"/>
            <a:pathLst>
              <a:path w="5126990" h="3771265">
                <a:moveTo>
                  <a:pt x="2563346" y="0"/>
                </a:moveTo>
                <a:lnTo>
                  <a:pt x="2078606" y="690136"/>
                </a:lnTo>
                <a:lnTo>
                  <a:pt x="295771" y="690136"/>
                </a:lnTo>
                <a:lnTo>
                  <a:pt x="247796" y="694007"/>
                </a:lnTo>
                <a:lnTo>
                  <a:pt x="202286" y="705214"/>
                </a:lnTo>
                <a:lnTo>
                  <a:pt x="159849" y="723149"/>
                </a:lnTo>
                <a:lnTo>
                  <a:pt x="121094" y="747203"/>
                </a:lnTo>
                <a:lnTo>
                  <a:pt x="86630" y="776765"/>
                </a:lnTo>
                <a:lnTo>
                  <a:pt x="57067" y="811228"/>
                </a:lnTo>
                <a:lnTo>
                  <a:pt x="33014" y="849981"/>
                </a:lnTo>
                <a:lnTo>
                  <a:pt x="15078" y="892416"/>
                </a:lnTo>
                <a:lnTo>
                  <a:pt x="3871" y="937924"/>
                </a:lnTo>
                <a:lnTo>
                  <a:pt x="0" y="985896"/>
                </a:lnTo>
                <a:lnTo>
                  <a:pt x="0" y="3475129"/>
                </a:lnTo>
                <a:lnTo>
                  <a:pt x="3871" y="3523104"/>
                </a:lnTo>
                <a:lnTo>
                  <a:pt x="15078" y="3568613"/>
                </a:lnTo>
                <a:lnTo>
                  <a:pt x="33014" y="3611049"/>
                </a:lnTo>
                <a:lnTo>
                  <a:pt x="57067" y="3649802"/>
                </a:lnTo>
                <a:lnTo>
                  <a:pt x="86630" y="3684264"/>
                </a:lnTo>
                <a:lnTo>
                  <a:pt x="121094" y="3713826"/>
                </a:lnTo>
                <a:lnTo>
                  <a:pt x="159849" y="3737878"/>
                </a:lnTo>
                <a:lnTo>
                  <a:pt x="202286" y="3755812"/>
                </a:lnTo>
                <a:lnTo>
                  <a:pt x="247796" y="3767019"/>
                </a:lnTo>
                <a:lnTo>
                  <a:pt x="295771" y="3770890"/>
                </a:lnTo>
                <a:lnTo>
                  <a:pt x="4830920" y="3770890"/>
                </a:lnTo>
                <a:lnTo>
                  <a:pt x="4878895" y="3767019"/>
                </a:lnTo>
                <a:lnTo>
                  <a:pt x="4924404" y="3755812"/>
                </a:lnTo>
                <a:lnTo>
                  <a:pt x="4966840" y="3737878"/>
                </a:lnTo>
                <a:lnTo>
                  <a:pt x="5005594" y="3713826"/>
                </a:lnTo>
                <a:lnTo>
                  <a:pt x="5040055" y="3684264"/>
                </a:lnTo>
                <a:lnTo>
                  <a:pt x="5069617" y="3649802"/>
                </a:lnTo>
                <a:lnTo>
                  <a:pt x="5093669" y="3611049"/>
                </a:lnTo>
                <a:lnTo>
                  <a:pt x="5111603" y="3568613"/>
                </a:lnTo>
                <a:lnTo>
                  <a:pt x="5122810" y="3523104"/>
                </a:lnTo>
                <a:lnTo>
                  <a:pt x="5126681" y="3475129"/>
                </a:lnTo>
                <a:lnTo>
                  <a:pt x="5126681" y="985896"/>
                </a:lnTo>
                <a:lnTo>
                  <a:pt x="5122810" y="937924"/>
                </a:lnTo>
                <a:lnTo>
                  <a:pt x="5111603" y="892416"/>
                </a:lnTo>
                <a:lnTo>
                  <a:pt x="5093669" y="849981"/>
                </a:lnTo>
                <a:lnTo>
                  <a:pt x="5069617" y="811228"/>
                </a:lnTo>
                <a:lnTo>
                  <a:pt x="5040055" y="776765"/>
                </a:lnTo>
                <a:lnTo>
                  <a:pt x="5005594" y="747203"/>
                </a:lnTo>
                <a:lnTo>
                  <a:pt x="4966840" y="723149"/>
                </a:lnTo>
                <a:lnTo>
                  <a:pt x="4924404" y="705214"/>
                </a:lnTo>
                <a:lnTo>
                  <a:pt x="4878895" y="694007"/>
                </a:lnTo>
                <a:lnTo>
                  <a:pt x="4830920" y="690136"/>
                </a:lnTo>
                <a:lnTo>
                  <a:pt x="3048085" y="690136"/>
                </a:lnTo>
                <a:lnTo>
                  <a:pt x="2563346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 txBox="1"/>
          <p:nvPr/>
        </p:nvSpPr>
        <p:spPr>
          <a:xfrm>
            <a:off x="5720845" y="7574168"/>
            <a:ext cx="4385310" cy="47320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sz="3000" b="1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Prepare for Transition</a:t>
            </a:r>
            <a:endParaRPr sz="3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06498" y="6682809"/>
            <a:ext cx="5126671" cy="3751184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14299829" y="7574168"/>
            <a:ext cx="4342765" cy="47320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43330">
              <a:lnSpc>
                <a:spcPct val="100000"/>
              </a:lnSpc>
              <a:spcBef>
                <a:spcPts val="90"/>
              </a:spcBef>
            </a:pPr>
            <a:r>
              <a:rPr sz="3000" b="1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Integration</a:t>
            </a:r>
            <a:endParaRPr sz="3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019930" y="507612"/>
            <a:ext cx="1228725" cy="1228725"/>
            <a:chOff x="3019930" y="507612"/>
            <a:chExt cx="1228725" cy="1228725"/>
          </a:xfrm>
        </p:grpSpPr>
        <p:sp>
          <p:nvSpPr>
            <p:cNvPr id="20" name="object 20"/>
            <p:cNvSpPr/>
            <p:nvPr/>
          </p:nvSpPr>
          <p:spPr>
            <a:xfrm>
              <a:off x="3035636" y="523319"/>
              <a:ext cx="1197610" cy="1197610"/>
            </a:xfrm>
            <a:custGeom>
              <a:avLst/>
              <a:gdLst/>
              <a:ahLst/>
              <a:cxnLst/>
              <a:rect l="l" t="t" r="r" b="b"/>
              <a:pathLst>
                <a:path w="1197610" h="1197610">
                  <a:moveTo>
                    <a:pt x="598630" y="0"/>
                  </a:moveTo>
                  <a:lnTo>
                    <a:pt x="549533" y="1984"/>
                  </a:lnTo>
                  <a:lnTo>
                    <a:pt x="501529" y="7834"/>
                  </a:lnTo>
                  <a:lnTo>
                    <a:pt x="454771" y="17397"/>
                  </a:lnTo>
                  <a:lnTo>
                    <a:pt x="409415" y="30518"/>
                  </a:lnTo>
                  <a:lnTo>
                    <a:pt x="365615" y="47042"/>
                  </a:lnTo>
                  <a:lnTo>
                    <a:pt x="323524" y="66817"/>
                  </a:lnTo>
                  <a:lnTo>
                    <a:pt x="283296" y="89687"/>
                  </a:lnTo>
                  <a:lnTo>
                    <a:pt x="245085" y="115500"/>
                  </a:lnTo>
                  <a:lnTo>
                    <a:pt x="209046" y="144100"/>
                  </a:lnTo>
                  <a:lnTo>
                    <a:pt x="175333" y="175333"/>
                  </a:lnTo>
                  <a:lnTo>
                    <a:pt x="144100" y="209046"/>
                  </a:lnTo>
                  <a:lnTo>
                    <a:pt x="115500" y="245085"/>
                  </a:lnTo>
                  <a:lnTo>
                    <a:pt x="89687" y="283296"/>
                  </a:lnTo>
                  <a:lnTo>
                    <a:pt x="66817" y="323524"/>
                  </a:lnTo>
                  <a:lnTo>
                    <a:pt x="47042" y="365615"/>
                  </a:lnTo>
                  <a:lnTo>
                    <a:pt x="30518" y="409415"/>
                  </a:lnTo>
                  <a:lnTo>
                    <a:pt x="17397" y="454771"/>
                  </a:lnTo>
                  <a:lnTo>
                    <a:pt x="7834" y="501529"/>
                  </a:lnTo>
                  <a:lnTo>
                    <a:pt x="1984" y="549533"/>
                  </a:lnTo>
                  <a:lnTo>
                    <a:pt x="0" y="598630"/>
                  </a:lnTo>
                  <a:lnTo>
                    <a:pt x="1984" y="647728"/>
                  </a:lnTo>
                  <a:lnTo>
                    <a:pt x="7834" y="695732"/>
                  </a:lnTo>
                  <a:lnTo>
                    <a:pt x="17397" y="742490"/>
                  </a:lnTo>
                  <a:lnTo>
                    <a:pt x="30518" y="787846"/>
                  </a:lnTo>
                  <a:lnTo>
                    <a:pt x="47042" y="831646"/>
                  </a:lnTo>
                  <a:lnTo>
                    <a:pt x="66817" y="873737"/>
                  </a:lnTo>
                  <a:lnTo>
                    <a:pt x="89687" y="913965"/>
                  </a:lnTo>
                  <a:lnTo>
                    <a:pt x="115500" y="952176"/>
                  </a:lnTo>
                  <a:lnTo>
                    <a:pt x="144100" y="988215"/>
                  </a:lnTo>
                  <a:lnTo>
                    <a:pt x="175333" y="1021928"/>
                  </a:lnTo>
                  <a:lnTo>
                    <a:pt x="209046" y="1053161"/>
                  </a:lnTo>
                  <a:lnTo>
                    <a:pt x="245085" y="1081761"/>
                  </a:lnTo>
                  <a:lnTo>
                    <a:pt x="283296" y="1107574"/>
                  </a:lnTo>
                  <a:lnTo>
                    <a:pt x="323524" y="1130444"/>
                  </a:lnTo>
                  <a:lnTo>
                    <a:pt x="365615" y="1150219"/>
                  </a:lnTo>
                  <a:lnTo>
                    <a:pt x="409415" y="1166743"/>
                  </a:lnTo>
                  <a:lnTo>
                    <a:pt x="454771" y="1179864"/>
                  </a:lnTo>
                  <a:lnTo>
                    <a:pt x="501529" y="1189426"/>
                  </a:lnTo>
                  <a:lnTo>
                    <a:pt x="549533" y="1195277"/>
                  </a:lnTo>
                  <a:lnTo>
                    <a:pt x="598630" y="1197261"/>
                  </a:lnTo>
                  <a:lnTo>
                    <a:pt x="647727" y="1195277"/>
                  </a:lnTo>
                  <a:lnTo>
                    <a:pt x="695730" y="1189426"/>
                  </a:lnTo>
                  <a:lnTo>
                    <a:pt x="742486" y="1179864"/>
                  </a:lnTo>
                  <a:lnTo>
                    <a:pt x="787841" y="1166743"/>
                  </a:lnTo>
                  <a:lnTo>
                    <a:pt x="831642" y="1150219"/>
                  </a:lnTo>
                  <a:lnTo>
                    <a:pt x="873733" y="1130444"/>
                  </a:lnTo>
                  <a:lnTo>
                    <a:pt x="913961" y="1107574"/>
                  </a:lnTo>
                  <a:lnTo>
                    <a:pt x="952171" y="1081761"/>
                  </a:lnTo>
                  <a:lnTo>
                    <a:pt x="988210" y="1053161"/>
                  </a:lnTo>
                  <a:lnTo>
                    <a:pt x="1021924" y="1021928"/>
                  </a:lnTo>
                  <a:lnTo>
                    <a:pt x="1053158" y="988215"/>
                  </a:lnTo>
                  <a:lnTo>
                    <a:pt x="1081758" y="952176"/>
                  </a:lnTo>
                  <a:lnTo>
                    <a:pt x="1107571" y="913965"/>
                  </a:lnTo>
                  <a:lnTo>
                    <a:pt x="1130442" y="873737"/>
                  </a:lnTo>
                  <a:lnTo>
                    <a:pt x="1150217" y="831646"/>
                  </a:lnTo>
                  <a:lnTo>
                    <a:pt x="1166742" y="787846"/>
                  </a:lnTo>
                  <a:lnTo>
                    <a:pt x="1179863" y="742490"/>
                  </a:lnTo>
                  <a:lnTo>
                    <a:pt x="1189426" y="695732"/>
                  </a:lnTo>
                  <a:lnTo>
                    <a:pt x="1195277" y="647728"/>
                  </a:lnTo>
                  <a:lnTo>
                    <a:pt x="1197261" y="598630"/>
                  </a:lnTo>
                  <a:lnTo>
                    <a:pt x="1195277" y="549533"/>
                  </a:lnTo>
                  <a:lnTo>
                    <a:pt x="1189426" y="501529"/>
                  </a:lnTo>
                  <a:lnTo>
                    <a:pt x="1179863" y="454771"/>
                  </a:lnTo>
                  <a:lnTo>
                    <a:pt x="1166742" y="409415"/>
                  </a:lnTo>
                  <a:lnTo>
                    <a:pt x="1150217" y="365615"/>
                  </a:lnTo>
                  <a:lnTo>
                    <a:pt x="1130442" y="323524"/>
                  </a:lnTo>
                  <a:lnTo>
                    <a:pt x="1107571" y="283296"/>
                  </a:lnTo>
                  <a:lnTo>
                    <a:pt x="1081758" y="245085"/>
                  </a:lnTo>
                  <a:lnTo>
                    <a:pt x="1053158" y="209046"/>
                  </a:lnTo>
                  <a:lnTo>
                    <a:pt x="1021924" y="175333"/>
                  </a:lnTo>
                  <a:lnTo>
                    <a:pt x="988210" y="144100"/>
                  </a:lnTo>
                  <a:lnTo>
                    <a:pt x="952171" y="115500"/>
                  </a:lnTo>
                  <a:lnTo>
                    <a:pt x="913961" y="89687"/>
                  </a:lnTo>
                  <a:lnTo>
                    <a:pt x="873733" y="66817"/>
                  </a:lnTo>
                  <a:lnTo>
                    <a:pt x="831642" y="47042"/>
                  </a:lnTo>
                  <a:lnTo>
                    <a:pt x="787841" y="30518"/>
                  </a:lnTo>
                  <a:lnTo>
                    <a:pt x="742486" y="17397"/>
                  </a:lnTo>
                  <a:lnTo>
                    <a:pt x="695730" y="7834"/>
                  </a:lnTo>
                  <a:lnTo>
                    <a:pt x="647727" y="1984"/>
                  </a:lnTo>
                  <a:lnTo>
                    <a:pt x="5986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3035636" y="523319"/>
              <a:ext cx="1197610" cy="1197610"/>
            </a:xfrm>
            <a:custGeom>
              <a:avLst/>
              <a:gdLst/>
              <a:ahLst/>
              <a:cxnLst/>
              <a:rect l="l" t="t" r="r" b="b"/>
              <a:pathLst>
                <a:path w="1197610" h="1197610">
                  <a:moveTo>
                    <a:pt x="1197261" y="598630"/>
                  </a:moveTo>
                  <a:lnTo>
                    <a:pt x="1195277" y="647728"/>
                  </a:lnTo>
                  <a:lnTo>
                    <a:pt x="1189426" y="695732"/>
                  </a:lnTo>
                  <a:lnTo>
                    <a:pt x="1179863" y="742490"/>
                  </a:lnTo>
                  <a:lnTo>
                    <a:pt x="1166742" y="787846"/>
                  </a:lnTo>
                  <a:lnTo>
                    <a:pt x="1150217" y="831646"/>
                  </a:lnTo>
                  <a:lnTo>
                    <a:pt x="1130442" y="873737"/>
                  </a:lnTo>
                  <a:lnTo>
                    <a:pt x="1107571" y="913965"/>
                  </a:lnTo>
                  <a:lnTo>
                    <a:pt x="1081758" y="952176"/>
                  </a:lnTo>
                  <a:lnTo>
                    <a:pt x="1053158" y="988215"/>
                  </a:lnTo>
                  <a:lnTo>
                    <a:pt x="1021924" y="1021928"/>
                  </a:lnTo>
                  <a:lnTo>
                    <a:pt x="988210" y="1053161"/>
                  </a:lnTo>
                  <a:lnTo>
                    <a:pt x="952171" y="1081761"/>
                  </a:lnTo>
                  <a:lnTo>
                    <a:pt x="913961" y="1107574"/>
                  </a:lnTo>
                  <a:lnTo>
                    <a:pt x="873733" y="1130444"/>
                  </a:lnTo>
                  <a:lnTo>
                    <a:pt x="831642" y="1150219"/>
                  </a:lnTo>
                  <a:lnTo>
                    <a:pt x="787841" y="1166743"/>
                  </a:lnTo>
                  <a:lnTo>
                    <a:pt x="742486" y="1179864"/>
                  </a:lnTo>
                  <a:lnTo>
                    <a:pt x="695730" y="1189426"/>
                  </a:lnTo>
                  <a:lnTo>
                    <a:pt x="647727" y="1195277"/>
                  </a:lnTo>
                  <a:lnTo>
                    <a:pt x="598630" y="1197261"/>
                  </a:lnTo>
                  <a:lnTo>
                    <a:pt x="549533" y="1195277"/>
                  </a:lnTo>
                  <a:lnTo>
                    <a:pt x="501529" y="1189426"/>
                  </a:lnTo>
                  <a:lnTo>
                    <a:pt x="454771" y="1179864"/>
                  </a:lnTo>
                  <a:lnTo>
                    <a:pt x="409415" y="1166743"/>
                  </a:lnTo>
                  <a:lnTo>
                    <a:pt x="365615" y="1150219"/>
                  </a:lnTo>
                  <a:lnTo>
                    <a:pt x="323524" y="1130444"/>
                  </a:lnTo>
                  <a:lnTo>
                    <a:pt x="283296" y="1107574"/>
                  </a:lnTo>
                  <a:lnTo>
                    <a:pt x="245085" y="1081761"/>
                  </a:lnTo>
                  <a:lnTo>
                    <a:pt x="209046" y="1053161"/>
                  </a:lnTo>
                  <a:lnTo>
                    <a:pt x="175333" y="1021928"/>
                  </a:lnTo>
                  <a:lnTo>
                    <a:pt x="144100" y="988215"/>
                  </a:lnTo>
                  <a:lnTo>
                    <a:pt x="115500" y="952176"/>
                  </a:lnTo>
                  <a:lnTo>
                    <a:pt x="89687" y="913965"/>
                  </a:lnTo>
                  <a:lnTo>
                    <a:pt x="66817" y="873737"/>
                  </a:lnTo>
                  <a:lnTo>
                    <a:pt x="47042" y="831646"/>
                  </a:lnTo>
                  <a:lnTo>
                    <a:pt x="30518" y="787846"/>
                  </a:lnTo>
                  <a:lnTo>
                    <a:pt x="17397" y="742490"/>
                  </a:lnTo>
                  <a:lnTo>
                    <a:pt x="7834" y="695732"/>
                  </a:lnTo>
                  <a:lnTo>
                    <a:pt x="1984" y="647728"/>
                  </a:lnTo>
                  <a:lnTo>
                    <a:pt x="0" y="598630"/>
                  </a:lnTo>
                  <a:lnTo>
                    <a:pt x="1984" y="549533"/>
                  </a:lnTo>
                  <a:lnTo>
                    <a:pt x="7834" y="501529"/>
                  </a:lnTo>
                  <a:lnTo>
                    <a:pt x="17397" y="454771"/>
                  </a:lnTo>
                  <a:lnTo>
                    <a:pt x="30518" y="409415"/>
                  </a:lnTo>
                  <a:lnTo>
                    <a:pt x="47042" y="365615"/>
                  </a:lnTo>
                  <a:lnTo>
                    <a:pt x="66817" y="323524"/>
                  </a:lnTo>
                  <a:lnTo>
                    <a:pt x="89687" y="283296"/>
                  </a:lnTo>
                  <a:lnTo>
                    <a:pt x="115500" y="245085"/>
                  </a:lnTo>
                  <a:lnTo>
                    <a:pt x="144100" y="209046"/>
                  </a:lnTo>
                  <a:lnTo>
                    <a:pt x="175333" y="175333"/>
                  </a:lnTo>
                  <a:lnTo>
                    <a:pt x="209046" y="144100"/>
                  </a:lnTo>
                  <a:lnTo>
                    <a:pt x="245085" y="115500"/>
                  </a:lnTo>
                  <a:lnTo>
                    <a:pt x="283296" y="89687"/>
                  </a:lnTo>
                  <a:lnTo>
                    <a:pt x="323524" y="66817"/>
                  </a:lnTo>
                  <a:lnTo>
                    <a:pt x="365615" y="47042"/>
                  </a:lnTo>
                  <a:lnTo>
                    <a:pt x="409415" y="30518"/>
                  </a:lnTo>
                  <a:lnTo>
                    <a:pt x="454771" y="17397"/>
                  </a:lnTo>
                  <a:lnTo>
                    <a:pt x="501529" y="7834"/>
                  </a:lnTo>
                  <a:lnTo>
                    <a:pt x="549533" y="1984"/>
                  </a:lnTo>
                  <a:lnTo>
                    <a:pt x="598630" y="0"/>
                  </a:lnTo>
                  <a:lnTo>
                    <a:pt x="647727" y="1984"/>
                  </a:lnTo>
                  <a:lnTo>
                    <a:pt x="695730" y="7834"/>
                  </a:lnTo>
                  <a:lnTo>
                    <a:pt x="742486" y="17397"/>
                  </a:lnTo>
                  <a:lnTo>
                    <a:pt x="787841" y="30518"/>
                  </a:lnTo>
                  <a:lnTo>
                    <a:pt x="831642" y="47042"/>
                  </a:lnTo>
                  <a:lnTo>
                    <a:pt x="873733" y="66817"/>
                  </a:lnTo>
                  <a:lnTo>
                    <a:pt x="913961" y="89687"/>
                  </a:lnTo>
                  <a:lnTo>
                    <a:pt x="952171" y="115500"/>
                  </a:lnTo>
                  <a:lnTo>
                    <a:pt x="988210" y="144100"/>
                  </a:lnTo>
                  <a:lnTo>
                    <a:pt x="1021924" y="175333"/>
                  </a:lnTo>
                  <a:lnTo>
                    <a:pt x="1053158" y="209046"/>
                  </a:lnTo>
                  <a:lnTo>
                    <a:pt x="1081758" y="245085"/>
                  </a:lnTo>
                  <a:lnTo>
                    <a:pt x="1107571" y="283296"/>
                  </a:lnTo>
                  <a:lnTo>
                    <a:pt x="1130442" y="323524"/>
                  </a:lnTo>
                  <a:lnTo>
                    <a:pt x="1150217" y="365615"/>
                  </a:lnTo>
                  <a:lnTo>
                    <a:pt x="1166742" y="409415"/>
                  </a:lnTo>
                  <a:lnTo>
                    <a:pt x="1179863" y="454771"/>
                  </a:lnTo>
                  <a:lnTo>
                    <a:pt x="1189426" y="501529"/>
                  </a:lnTo>
                  <a:lnTo>
                    <a:pt x="1195277" y="549533"/>
                  </a:lnTo>
                  <a:lnTo>
                    <a:pt x="1197261" y="598630"/>
                  </a:lnTo>
                  <a:close/>
                </a:path>
              </a:pathLst>
            </a:custGeom>
            <a:ln w="31412">
              <a:solidFill>
                <a:srgbClr val="7D5E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3266926" y="717829"/>
              <a:ext cx="735965" cy="735965"/>
            </a:xfrm>
            <a:custGeom>
              <a:avLst/>
              <a:gdLst/>
              <a:ahLst/>
              <a:cxnLst/>
              <a:rect l="l" t="t" r="r" b="b"/>
              <a:pathLst>
                <a:path w="735964" h="735965">
                  <a:moveTo>
                    <a:pt x="438848" y="540291"/>
                  </a:moveTo>
                  <a:lnTo>
                    <a:pt x="394284" y="540291"/>
                  </a:lnTo>
                  <a:lnTo>
                    <a:pt x="408436" y="543040"/>
                  </a:lnTo>
                  <a:lnTo>
                    <a:pt x="420905" y="551331"/>
                  </a:lnTo>
                  <a:lnTo>
                    <a:pt x="429267" y="563786"/>
                  </a:lnTo>
                  <a:lnTo>
                    <a:pt x="432085" y="577933"/>
                  </a:lnTo>
                  <a:lnTo>
                    <a:pt x="429339" y="592185"/>
                  </a:lnTo>
                  <a:lnTo>
                    <a:pt x="421009" y="604952"/>
                  </a:lnTo>
                  <a:lnTo>
                    <a:pt x="415082" y="610994"/>
                  </a:lnTo>
                  <a:lnTo>
                    <a:pt x="397094" y="628931"/>
                  </a:lnTo>
                  <a:lnTo>
                    <a:pt x="392484" y="634549"/>
                  </a:lnTo>
                  <a:lnTo>
                    <a:pt x="390924" y="639513"/>
                  </a:lnTo>
                  <a:lnTo>
                    <a:pt x="392414" y="644455"/>
                  </a:lnTo>
                  <a:lnTo>
                    <a:pt x="396958" y="650009"/>
                  </a:lnTo>
                  <a:lnTo>
                    <a:pt x="479584" y="732886"/>
                  </a:lnTo>
                  <a:lnTo>
                    <a:pt x="484327" y="735566"/>
                  </a:lnTo>
                  <a:lnTo>
                    <a:pt x="490924" y="734414"/>
                  </a:lnTo>
                  <a:lnTo>
                    <a:pt x="517435" y="707902"/>
                  </a:lnTo>
                  <a:lnTo>
                    <a:pt x="486264" y="707902"/>
                  </a:lnTo>
                  <a:lnTo>
                    <a:pt x="417512" y="639140"/>
                  </a:lnTo>
                  <a:lnTo>
                    <a:pt x="432007" y="624720"/>
                  </a:lnTo>
                  <a:lnTo>
                    <a:pt x="436810" y="619810"/>
                  </a:lnTo>
                  <a:lnTo>
                    <a:pt x="449765" y="599562"/>
                  </a:lnTo>
                  <a:lnTo>
                    <a:pt x="453730" y="576882"/>
                  </a:lnTo>
                  <a:lnTo>
                    <a:pt x="448771" y="554403"/>
                  </a:lnTo>
                  <a:lnTo>
                    <a:pt x="438848" y="540291"/>
                  </a:lnTo>
                  <a:close/>
                </a:path>
                <a:path w="735964" h="735965">
                  <a:moveTo>
                    <a:pt x="680845" y="298780"/>
                  </a:moveTo>
                  <a:lnTo>
                    <a:pt x="635809" y="298780"/>
                  </a:lnTo>
                  <a:lnTo>
                    <a:pt x="650066" y="301569"/>
                  </a:lnTo>
                  <a:lnTo>
                    <a:pt x="662625" y="310019"/>
                  </a:lnTo>
                  <a:lnTo>
                    <a:pt x="670881" y="322498"/>
                  </a:lnTo>
                  <a:lnTo>
                    <a:pt x="673591" y="336637"/>
                  </a:lnTo>
                  <a:lnTo>
                    <a:pt x="670744" y="350872"/>
                  </a:lnTo>
                  <a:lnTo>
                    <a:pt x="662332" y="363640"/>
                  </a:lnTo>
                  <a:lnTo>
                    <a:pt x="655797" y="370281"/>
                  </a:lnTo>
                  <a:lnTo>
                    <a:pt x="636008" y="390016"/>
                  </a:lnTo>
                  <a:lnTo>
                    <a:pt x="630445" y="396488"/>
                  </a:lnTo>
                  <a:lnTo>
                    <a:pt x="628692" y="401451"/>
                  </a:lnTo>
                  <a:lnTo>
                    <a:pt x="628577" y="401879"/>
                  </a:lnTo>
                  <a:lnTo>
                    <a:pt x="630344" y="407127"/>
                  </a:lnTo>
                  <a:lnTo>
                    <a:pt x="635788" y="413492"/>
                  </a:lnTo>
                  <a:lnTo>
                    <a:pt x="708236" y="485940"/>
                  </a:lnTo>
                  <a:lnTo>
                    <a:pt x="486264" y="707902"/>
                  </a:lnTo>
                  <a:lnTo>
                    <a:pt x="517435" y="707902"/>
                  </a:lnTo>
                  <a:lnTo>
                    <a:pt x="734351" y="490977"/>
                  </a:lnTo>
                  <a:lnTo>
                    <a:pt x="735555" y="484370"/>
                  </a:lnTo>
                  <a:lnTo>
                    <a:pt x="732853" y="479626"/>
                  </a:lnTo>
                  <a:lnTo>
                    <a:pt x="711030" y="458093"/>
                  </a:lnTo>
                  <a:lnTo>
                    <a:pt x="654772" y="401817"/>
                  </a:lnTo>
                  <a:lnTo>
                    <a:pt x="691408" y="357880"/>
                  </a:lnTo>
                  <a:lnTo>
                    <a:pt x="695167" y="336637"/>
                  </a:lnTo>
                  <a:lnTo>
                    <a:pt x="695144" y="335589"/>
                  </a:lnTo>
                  <a:lnTo>
                    <a:pt x="690997" y="314474"/>
                  </a:lnTo>
                  <a:lnTo>
                    <a:pt x="680845" y="298780"/>
                  </a:lnTo>
                  <a:close/>
                </a:path>
                <a:path w="735964" h="735965">
                  <a:moveTo>
                    <a:pt x="194817" y="417220"/>
                  </a:moveTo>
                  <a:lnTo>
                    <a:pt x="164148" y="417220"/>
                  </a:lnTo>
                  <a:lnTo>
                    <a:pt x="330237" y="583288"/>
                  </a:lnTo>
                  <a:lnTo>
                    <a:pt x="335337" y="583309"/>
                  </a:lnTo>
                  <a:lnTo>
                    <a:pt x="361134" y="557526"/>
                  </a:lnTo>
                  <a:lnTo>
                    <a:pt x="363642" y="555059"/>
                  </a:lnTo>
                  <a:lnTo>
                    <a:pt x="333085" y="555059"/>
                  </a:lnTo>
                  <a:lnTo>
                    <a:pt x="264040" y="486013"/>
                  </a:lnTo>
                  <a:lnTo>
                    <a:pt x="279546" y="470506"/>
                  </a:lnTo>
                  <a:lnTo>
                    <a:pt x="248104" y="470506"/>
                  </a:lnTo>
                  <a:lnTo>
                    <a:pt x="194817" y="417220"/>
                  </a:lnTo>
                  <a:close/>
                </a:path>
                <a:path w="735964" h="735965">
                  <a:moveTo>
                    <a:pt x="394437" y="518638"/>
                  </a:moveTo>
                  <a:lnTo>
                    <a:pt x="353776" y="534420"/>
                  </a:lnTo>
                  <a:lnTo>
                    <a:pt x="333085" y="555059"/>
                  </a:lnTo>
                  <a:lnTo>
                    <a:pt x="363642" y="555059"/>
                  </a:lnTo>
                  <a:lnTo>
                    <a:pt x="367294" y="551467"/>
                  </a:lnTo>
                  <a:lnTo>
                    <a:pt x="380039" y="543095"/>
                  </a:lnTo>
                  <a:lnTo>
                    <a:pt x="394284" y="540291"/>
                  </a:lnTo>
                  <a:lnTo>
                    <a:pt x="438848" y="540291"/>
                  </a:lnTo>
                  <a:lnTo>
                    <a:pt x="434957" y="534755"/>
                  </a:lnTo>
                  <a:lnTo>
                    <a:pt x="416002" y="522723"/>
                  </a:lnTo>
                  <a:lnTo>
                    <a:pt x="394437" y="518638"/>
                  </a:lnTo>
                  <a:close/>
                </a:path>
                <a:path w="735964" h="735965">
                  <a:moveTo>
                    <a:pt x="339525" y="280969"/>
                  </a:moveTo>
                  <a:lnTo>
                    <a:pt x="317151" y="285730"/>
                  </a:lnTo>
                  <a:lnTo>
                    <a:pt x="297547" y="299244"/>
                  </a:lnTo>
                  <a:lnTo>
                    <a:pt x="285220" y="318252"/>
                  </a:lnTo>
                  <a:lnTo>
                    <a:pt x="280937" y="339924"/>
                  </a:lnTo>
                  <a:lnTo>
                    <a:pt x="284744" y="361674"/>
                  </a:lnTo>
                  <a:lnTo>
                    <a:pt x="296689" y="380917"/>
                  </a:lnTo>
                  <a:lnTo>
                    <a:pt x="301623" y="386047"/>
                  </a:lnTo>
                  <a:lnTo>
                    <a:pt x="308125" y="392532"/>
                  </a:lnTo>
                  <a:lnTo>
                    <a:pt x="317159" y="401451"/>
                  </a:lnTo>
                  <a:lnTo>
                    <a:pt x="248104" y="470506"/>
                  </a:lnTo>
                  <a:lnTo>
                    <a:pt x="279546" y="470506"/>
                  </a:lnTo>
                  <a:lnTo>
                    <a:pt x="337690" y="412345"/>
                  </a:lnTo>
                  <a:lnTo>
                    <a:pt x="342212" y="406823"/>
                  </a:lnTo>
                  <a:lnTo>
                    <a:pt x="343723" y="401879"/>
                  </a:lnTo>
                  <a:lnTo>
                    <a:pt x="342184" y="396924"/>
                  </a:lnTo>
                  <a:lnTo>
                    <a:pt x="337598" y="391325"/>
                  </a:lnTo>
                  <a:lnTo>
                    <a:pt x="319602" y="373388"/>
                  </a:lnTo>
                  <a:lnTo>
                    <a:pt x="313672" y="367347"/>
                  </a:lnTo>
                  <a:lnTo>
                    <a:pt x="305343" y="354588"/>
                  </a:lnTo>
                  <a:lnTo>
                    <a:pt x="302585" y="340336"/>
                  </a:lnTo>
                  <a:lnTo>
                    <a:pt x="305381" y="326184"/>
                  </a:lnTo>
                  <a:lnTo>
                    <a:pt x="313714" y="313726"/>
                  </a:lnTo>
                  <a:lnTo>
                    <a:pt x="326183" y="305416"/>
                  </a:lnTo>
                  <a:lnTo>
                    <a:pt x="340344" y="302642"/>
                  </a:lnTo>
                  <a:lnTo>
                    <a:pt x="386961" y="302642"/>
                  </a:lnTo>
                  <a:lnTo>
                    <a:pt x="382131" y="297915"/>
                  </a:lnTo>
                  <a:lnTo>
                    <a:pt x="362056" y="285013"/>
                  </a:lnTo>
                  <a:lnTo>
                    <a:pt x="339525" y="280969"/>
                  </a:lnTo>
                  <a:close/>
                </a:path>
                <a:path w="735964" h="735965">
                  <a:moveTo>
                    <a:pt x="248530" y="0"/>
                  </a:moveTo>
                  <a:lnTo>
                    <a:pt x="6111" y="238011"/>
                  </a:lnTo>
                  <a:lnTo>
                    <a:pt x="0" y="248440"/>
                  </a:lnTo>
                  <a:lnTo>
                    <a:pt x="26" y="248785"/>
                  </a:lnTo>
                  <a:lnTo>
                    <a:pt x="1467" y="253513"/>
                  </a:lnTo>
                  <a:lnTo>
                    <a:pt x="6027" y="259078"/>
                  </a:lnTo>
                  <a:lnTo>
                    <a:pt x="79889" y="332961"/>
                  </a:lnTo>
                  <a:lnTo>
                    <a:pt x="67240" y="345473"/>
                  </a:lnTo>
                  <a:lnTo>
                    <a:pt x="61264" y="351456"/>
                  </a:lnTo>
                  <a:lnTo>
                    <a:pt x="55387" y="357536"/>
                  </a:lnTo>
                  <a:lnTo>
                    <a:pt x="43345" y="376725"/>
                  </a:lnTo>
                  <a:lnTo>
                    <a:pt x="39439" y="398464"/>
                  </a:lnTo>
                  <a:lnTo>
                    <a:pt x="43626" y="420160"/>
                  </a:lnTo>
                  <a:lnTo>
                    <a:pt x="55869" y="439219"/>
                  </a:lnTo>
                  <a:lnTo>
                    <a:pt x="75427" y="452808"/>
                  </a:lnTo>
                  <a:lnTo>
                    <a:pt x="97803" y="457656"/>
                  </a:lnTo>
                  <a:lnTo>
                    <a:pt x="120358" y="453696"/>
                  </a:lnTo>
                  <a:lnTo>
                    <a:pt x="140453" y="440863"/>
                  </a:lnTo>
                  <a:lnTo>
                    <a:pt x="145441" y="435990"/>
                  </a:lnTo>
                  <a:lnTo>
                    <a:pt x="99021" y="435990"/>
                  </a:lnTo>
                  <a:lnTo>
                    <a:pt x="84777" y="433288"/>
                  </a:lnTo>
                  <a:lnTo>
                    <a:pt x="72203" y="424916"/>
                  </a:lnTo>
                  <a:lnTo>
                    <a:pt x="63814" y="412345"/>
                  </a:lnTo>
                  <a:lnTo>
                    <a:pt x="61092" y="398091"/>
                  </a:lnTo>
                  <a:lnTo>
                    <a:pt x="64038" y="383721"/>
                  </a:lnTo>
                  <a:lnTo>
                    <a:pt x="72654" y="370802"/>
                  </a:lnTo>
                  <a:lnTo>
                    <a:pt x="79749" y="363640"/>
                  </a:lnTo>
                  <a:lnTo>
                    <a:pt x="101156" y="342245"/>
                  </a:lnTo>
                  <a:lnTo>
                    <a:pt x="107752" y="335589"/>
                  </a:lnTo>
                  <a:lnTo>
                    <a:pt x="107794" y="330238"/>
                  </a:lnTo>
                  <a:lnTo>
                    <a:pt x="79171" y="301569"/>
                  </a:lnTo>
                  <a:lnTo>
                    <a:pt x="26383" y="248785"/>
                  </a:lnTo>
                  <a:lnTo>
                    <a:pt x="248460" y="26719"/>
                  </a:lnTo>
                  <a:lnTo>
                    <a:pt x="279668" y="26719"/>
                  </a:lnTo>
                  <a:lnTo>
                    <a:pt x="259056" y="6101"/>
                  </a:lnTo>
                  <a:lnTo>
                    <a:pt x="253476" y="1521"/>
                  </a:lnTo>
                  <a:lnTo>
                    <a:pt x="248530" y="0"/>
                  </a:lnTo>
                  <a:close/>
                </a:path>
                <a:path w="735964" h="735965">
                  <a:moveTo>
                    <a:pt x="164180" y="391002"/>
                  </a:moveTo>
                  <a:lnTo>
                    <a:pt x="159235" y="392532"/>
                  </a:lnTo>
                  <a:lnTo>
                    <a:pt x="153646" y="397116"/>
                  </a:lnTo>
                  <a:lnTo>
                    <a:pt x="133183" y="417608"/>
                  </a:lnTo>
                  <a:lnTo>
                    <a:pt x="126317" y="424392"/>
                  </a:lnTo>
                  <a:lnTo>
                    <a:pt x="113384" y="433025"/>
                  </a:lnTo>
                  <a:lnTo>
                    <a:pt x="99021" y="435990"/>
                  </a:lnTo>
                  <a:lnTo>
                    <a:pt x="145441" y="435990"/>
                  </a:lnTo>
                  <a:lnTo>
                    <a:pt x="146350" y="435101"/>
                  </a:lnTo>
                  <a:lnTo>
                    <a:pt x="164148" y="417220"/>
                  </a:lnTo>
                  <a:lnTo>
                    <a:pt x="194817" y="417220"/>
                  </a:lnTo>
                  <a:lnTo>
                    <a:pt x="174713" y="397116"/>
                  </a:lnTo>
                  <a:lnTo>
                    <a:pt x="169124" y="392529"/>
                  </a:lnTo>
                  <a:lnTo>
                    <a:pt x="164180" y="391002"/>
                  </a:lnTo>
                  <a:close/>
                </a:path>
                <a:path w="735964" h="735965">
                  <a:moveTo>
                    <a:pt x="386961" y="302642"/>
                  </a:moveTo>
                  <a:lnTo>
                    <a:pt x="340344" y="302642"/>
                  </a:lnTo>
                  <a:lnTo>
                    <a:pt x="354596" y="305421"/>
                  </a:lnTo>
                  <a:lnTo>
                    <a:pt x="367336" y="313767"/>
                  </a:lnTo>
                  <a:lnTo>
                    <a:pt x="373605" y="319941"/>
                  </a:lnTo>
                  <a:lnTo>
                    <a:pt x="392267" y="338636"/>
                  </a:lnTo>
                  <a:lnTo>
                    <a:pt x="399167" y="345452"/>
                  </a:lnTo>
                  <a:lnTo>
                    <a:pt x="404539" y="345473"/>
                  </a:lnTo>
                  <a:lnTo>
                    <a:pt x="432878" y="317181"/>
                  </a:lnTo>
                  <a:lnTo>
                    <a:pt x="401439" y="317181"/>
                  </a:lnTo>
                  <a:lnTo>
                    <a:pt x="386961" y="302642"/>
                  </a:lnTo>
                  <a:close/>
                </a:path>
                <a:path w="735964" h="735965">
                  <a:moveTo>
                    <a:pt x="516839" y="263884"/>
                  </a:moveTo>
                  <a:lnTo>
                    <a:pt x="486180" y="263884"/>
                  </a:lnTo>
                  <a:lnTo>
                    <a:pt x="560105" y="337809"/>
                  </a:lnTo>
                  <a:lnTo>
                    <a:pt x="565558" y="342245"/>
                  </a:lnTo>
                  <a:lnTo>
                    <a:pt x="570451" y="343748"/>
                  </a:lnTo>
                  <a:lnTo>
                    <a:pt x="575323" y="342326"/>
                  </a:lnTo>
                  <a:lnTo>
                    <a:pt x="580711" y="337987"/>
                  </a:lnTo>
                  <a:lnTo>
                    <a:pt x="601111" y="317558"/>
                  </a:lnTo>
                  <a:lnTo>
                    <a:pt x="570513" y="317558"/>
                  </a:lnTo>
                  <a:lnTo>
                    <a:pt x="516839" y="263884"/>
                  </a:lnTo>
                  <a:close/>
                </a:path>
                <a:path w="735964" h="735965">
                  <a:moveTo>
                    <a:pt x="636710" y="277111"/>
                  </a:moveTo>
                  <a:lnTo>
                    <a:pt x="594104" y="294009"/>
                  </a:lnTo>
                  <a:lnTo>
                    <a:pt x="570513" y="317558"/>
                  </a:lnTo>
                  <a:lnTo>
                    <a:pt x="601111" y="317558"/>
                  </a:lnTo>
                  <a:lnTo>
                    <a:pt x="608522" y="310228"/>
                  </a:lnTo>
                  <a:lnTo>
                    <a:pt x="621434" y="301663"/>
                  </a:lnTo>
                  <a:lnTo>
                    <a:pt x="635809" y="298780"/>
                  </a:lnTo>
                  <a:lnTo>
                    <a:pt x="680845" y="298780"/>
                  </a:lnTo>
                  <a:lnTo>
                    <a:pt x="678687" y="295443"/>
                  </a:lnTo>
                  <a:lnTo>
                    <a:pt x="659093" y="281902"/>
                  </a:lnTo>
                  <a:lnTo>
                    <a:pt x="636710" y="277111"/>
                  </a:lnTo>
                  <a:close/>
                </a:path>
                <a:path w="735964" h="735965">
                  <a:moveTo>
                    <a:pt x="432758" y="179803"/>
                  </a:moveTo>
                  <a:lnTo>
                    <a:pt x="401555" y="179803"/>
                  </a:lnTo>
                  <a:lnTo>
                    <a:pt x="470181" y="248440"/>
                  </a:lnTo>
                  <a:lnTo>
                    <a:pt x="401439" y="317181"/>
                  </a:lnTo>
                  <a:lnTo>
                    <a:pt x="432878" y="317181"/>
                  </a:lnTo>
                  <a:lnTo>
                    <a:pt x="486180" y="263884"/>
                  </a:lnTo>
                  <a:lnTo>
                    <a:pt x="516839" y="263884"/>
                  </a:lnTo>
                  <a:lnTo>
                    <a:pt x="432758" y="179803"/>
                  </a:lnTo>
                  <a:close/>
                </a:path>
                <a:path w="735964" h="735965">
                  <a:moveTo>
                    <a:pt x="279668" y="26719"/>
                  </a:moveTo>
                  <a:lnTo>
                    <a:pt x="248460" y="26719"/>
                  </a:lnTo>
                  <a:lnTo>
                    <a:pt x="317274" y="95533"/>
                  </a:lnTo>
                  <a:lnTo>
                    <a:pt x="307395" y="105284"/>
                  </a:lnTo>
                  <a:lnTo>
                    <a:pt x="283053" y="139944"/>
                  </a:lnTo>
                  <a:lnTo>
                    <a:pt x="280941" y="153323"/>
                  </a:lnTo>
                  <a:lnTo>
                    <a:pt x="280985" y="154873"/>
                  </a:lnTo>
                  <a:lnTo>
                    <a:pt x="295981" y="196713"/>
                  </a:lnTo>
                  <a:lnTo>
                    <a:pt x="338837" y="216234"/>
                  </a:lnTo>
                  <a:lnTo>
                    <a:pt x="354091" y="214845"/>
                  </a:lnTo>
                  <a:lnTo>
                    <a:pt x="368406" y="209249"/>
                  </a:lnTo>
                  <a:lnTo>
                    <a:pt x="381702" y="199561"/>
                  </a:lnTo>
                  <a:lnTo>
                    <a:pt x="387045" y="194477"/>
                  </a:lnTo>
                  <a:lnTo>
                    <a:pt x="340274" y="194477"/>
                  </a:lnTo>
                  <a:lnTo>
                    <a:pt x="326118" y="191677"/>
                  </a:lnTo>
                  <a:lnTo>
                    <a:pt x="313662" y="183342"/>
                  </a:lnTo>
                  <a:lnTo>
                    <a:pt x="305363" y="170876"/>
                  </a:lnTo>
                  <a:lnTo>
                    <a:pt x="302605" y="156720"/>
                  </a:lnTo>
                  <a:lnTo>
                    <a:pt x="305398" y="142469"/>
                  </a:lnTo>
                  <a:lnTo>
                    <a:pt x="313756" y="129721"/>
                  </a:lnTo>
                  <a:lnTo>
                    <a:pt x="319815" y="123562"/>
                  </a:lnTo>
                  <a:lnTo>
                    <a:pt x="345619" y="97743"/>
                  </a:lnTo>
                  <a:lnTo>
                    <a:pt x="345609" y="92675"/>
                  </a:lnTo>
                  <a:lnTo>
                    <a:pt x="279668" y="26719"/>
                  </a:lnTo>
                  <a:close/>
                </a:path>
                <a:path w="735964" h="735965">
                  <a:moveTo>
                    <a:pt x="401840" y="153323"/>
                  </a:moveTo>
                  <a:lnTo>
                    <a:pt x="396889" y="154873"/>
                  </a:lnTo>
                  <a:lnTo>
                    <a:pt x="391283" y="159479"/>
                  </a:lnTo>
                  <a:lnTo>
                    <a:pt x="373335" y="177465"/>
                  </a:lnTo>
                  <a:lnTo>
                    <a:pt x="367294" y="183394"/>
                  </a:lnTo>
                  <a:lnTo>
                    <a:pt x="354532" y="191722"/>
                  </a:lnTo>
                  <a:lnTo>
                    <a:pt x="340274" y="194477"/>
                  </a:lnTo>
                  <a:lnTo>
                    <a:pt x="387045" y="194477"/>
                  </a:lnTo>
                  <a:lnTo>
                    <a:pt x="391628" y="189898"/>
                  </a:lnTo>
                  <a:lnTo>
                    <a:pt x="401555" y="179803"/>
                  </a:lnTo>
                  <a:lnTo>
                    <a:pt x="432758" y="179803"/>
                  </a:lnTo>
                  <a:lnTo>
                    <a:pt x="412350" y="159395"/>
                  </a:lnTo>
                  <a:lnTo>
                    <a:pt x="406779" y="154830"/>
                  </a:lnTo>
                  <a:lnTo>
                    <a:pt x="401840" y="153323"/>
                  </a:lnTo>
                  <a:close/>
                </a:path>
              </a:pathLst>
            </a:custGeom>
            <a:solidFill>
              <a:srgbClr val="7D5E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7272014" y="9839359"/>
            <a:ext cx="1228725" cy="1228725"/>
            <a:chOff x="7272014" y="9839359"/>
            <a:chExt cx="1228725" cy="1228725"/>
          </a:xfrm>
        </p:grpSpPr>
        <p:sp>
          <p:nvSpPr>
            <p:cNvPr id="24" name="object 24"/>
            <p:cNvSpPr/>
            <p:nvPr/>
          </p:nvSpPr>
          <p:spPr>
            <a:xfrm>
              <a:off x="7287720" y="9855066"/>
              <a:ext cx="1197610" cy="1197610"/>
            </a:xfrm>
            <a:custGeom>
              <a:avLst/>
              <a:gdLst/>
              <a:ahLst/>
              <a:cxnLst/>
              <a:rect l="l" t="t" r="r" b="b"/>
              <a:pathLst>
                <a:path w="1197609" h="1197609">
                  <a:moveTo>
                    <a:pt x="598630" y="0"/>
                  </a:moveTo>
                  <a:lnTo>
                    <a:pt x="549533" y="1984"/>
                  </a:lnTo>
                  <a:lnTo>
                    <a:pt x="501529" y="7835"/>
                  </a:lnTo>
                  <a:lnTo>
                    <a:pt x="454771" y="17398"/>
                  </a:lnTo>
                  <a:lnTo>
                    <a:pt x="409415" y="30519"/>
                  </a:lnTo>
                  <a:lnTo>
                    <a:pt x="365615" y="47044"/>
                  </a:lnTo>
                  <a:lnTo>
                    <a:pt x="323524" y="66819"/>
                  </a:lnTo>
                  <a:lnTo>
                    <a:pt x="283296" y="89690"/>
                  </a:lnTo>
                  <a:lnTo>
                    <a:pt x="245085" y="115503"/>
                  </a:lnTo>
                  <a:lnTo>
                    <a:pt x="209046" y="144103"/>
                  </a:lnTo>
                  <a:lnTo>
                    <a:pt x="175333" y="175337"/>
                  </a:lnTo>
                  <a:lnTo>
                    <a:pt x="144100" y="209051"/>
                  </a:lnTo>
                  <a:lnTo>
                    <a:pt x="115500" y="245090"/>
                  </a:lnTo>
                  <a:lnTo>
                    <a:pt x="89687" y="283300"/>
                  </a:lnTo>
                  <a:lnTo>
                    <a:pt x="66817" y="323528"/>
                  </a:lnTo>
                  <a:lnTo>
                    <a:pt x="47042" y="365619"/>
                  </a:lnTo>
                  <a:lnTo>
                    <a:pt x="30518" y="409419"/>
                  </a:lnTo>
                  <a:lnTo>
                    <a:pt x="17397" y="454775"/>
                  </a:lnTo>
                  <a:lnTo>
                    <a:pt x="7834" y="501531"/>
                  </a:lnTo>
                  <a:lnTo>
                    <a:pt x="1984" y="549534"/>
                  </a:lnTo>
                  <a:lnTo>
                    <a:pt x="0" y="598630"/>
                  </a:lnTo>
                  <a:lnTo>
                    <a:pt x="1984" y="647728"/>
                  </a:lnTo>
                  <a:lnTo>
                    <a:pt x="7834" y="695733"/>
                  </a:lnTo>
                  <a:lnTo>
                    <a:pt x="17397" y="742490"/>
                  </a:lnTo>
                  <a:lnTo>
                    <a:pt x="30518" y="787847"/>
                  </a:lnTo>
                  <a:lnTo>
                    <a:pt x="47042" y="831648"/>
                  </a:lnTo>
                  <a:lnTo>
                    <a:pt x="66817" y="873740"/>
                  </a:lnTo>
                  <a:lnTo>
                    <a:pt x="89687" y="913968"/>
                  </a:lnTo>
                  <a:lnTo>
                    <a:pt x="115500" y="952179"/>
                  </a:lnTo>
                  <a:lnTo>
                    <a:pt x="144100" y="988219"/>
                  </a:lnTo>
                  <a:lnTo>
                    <a:pt x="175333" y="1021933"/>
                  </a:lnTo>
                  <a:lnTo>
                    <a:pt x="209046" y="1053167"/>
                  </a:lnTo>
                  <a:lnTo>
                    <a:pt x="245085" y="1081768"/>
                  </a:lnTo>
                  <a:lnTo>
                    <a:pt x="283296" y="1107581"/>
                  </a:lnTo>
                  <a:lnTo>
                    <a:pt x="323524" y="1130452"/>
                  </a:lnTo>
                  <a:lnTo>
                    <a:pt x="365615" y="1150227"/>
                  </a:lnTo>
                  <a:lnTo>
                    <a:pt x="409415" y="1166753"/>
                  </a:lnTo>
                  <a:lnTo>
                    <a:pt x="454771" y="1179874"/>
                  </a:lnTo>
                  <a:lnTo>
                    <a:pt x="501529" y="1189437"/>
                  </a:lnTo>
                  <a:lnTo>
                    <a:pt x="549533" y="1195287"/>
                  </a:lnTo>
                  <a:lnTo>
                    <a:pt x="598630" y="1197272"/>
                  </a:lnTo>
                  <a:lnTo>
                    <a:pt x="647728" y="1195287"/>
                  </a:lnTo>
                  <a:lnTo>
                    <a:pt x="695732" y="1189437"/>
                  </a:lnTo>
                  <a:lnTo>
                    <a:pt x="742490" y="1179874"/>
                  </a:lnTo>
                  <a:lnTo>
                    <a:pt x="787846" y="1166753"/>
                  </a:lnTo>
                  <a:lnTo>
                    <a:pt x="831646" y="1150227"/>
                  </a:lnTo>
                  <a:lnTo>
                    <a:pt x="873737" y="1130452"/>
                  </a:lnTo>
                  <a:lnTo>
                    <a:pt x="913965" y="1107581"/>
                  </a:lnTo>
                  <a:lnTo>
                    <a:pt x="952176" y="1081768"/>
                  </a:lnTo>
                  <a:lnTo>
                    <a:pt x="988215" y="1053167"/>
                  </a:lnTo>
                  <a:lnTo>
                    <a:pt x="1021928" y="1021933"/>
                  </a:lnTo>
                  <a:lnTo>
                    <a:pt x="1053161" y="988219"/>
                  </a:lnTo>
                  <a:lnTo>
                    <a:pt x="1081761" y="952179"/>
                  </a:lnTo>
                  <a:lnTo>
                    <a:pt x="1107574" y="913968"/>
                  </a:lnTo>
                  <a:lnTo>
                    <a:pt x="1130444" y="873740"/>
                  </a:lnTo>
                  <a:lnTo>
                    <a:pt x="1150219" y="831648"/>
                  </a:lnTo>
                  <a:lnTo>
                    <a:pt x="1166743" y="787847"/>
                  </a:lnTo>
                  <a:lnTo>
                    <a:pt x="1179864" y="742490"/>
                  </a:lnTo>
                  <a:lnTo>
                    <a:pt x="1189426" y="695733"/>
                  </a:lnTo>
                  <a:lnTo>
                    <a:pt x="1195277" y="647728"/>
                  </a:lnTo>
                  <a:lnTo>
                    <a:pt x="1197261" y="598630"/>
                  </a:lnTo>
                  <a:lnTo>
                    <a:pt x="1195277" y="549534"/>
                  </a:lnTo>
                  <a:lnTo>
                    <a:pt x="1189426" y="501531"/>
                  </a:lnTo>
                  <a:lnTo>
                    <a:pt x="1179864" y="454775"/>
                  </a:lnTo>
                  <a:lnTo>
                    <a:pt x="1166743" y="409419"/>
                  </a:lnTo>
                  <a:lnTo>
                    <a:pt x="1150219" y="365619"/>
                  </a:lnTo>
                  <a:lnTo>
                    <a:pt x="1130444" y="323528"/>
                  </a:lnTo>
                  <a:lnTo>
                    <a:pt x="1107574" y="283300"/>
                  </a:lnTo>
                  <a:lnTo>
                    <a:pt x="1081761" y="245090"/>
                  </a:lnTo>
                  <a:lnTo>
                    <a:pt x="1053161" y="209051"/>
                  </a:lnTo>
                  <a:lnTo>
                    <a:pt x="1021928" y="175337"/>
                  </a:lnTo>
                  <a:lnTo>
                    <a:pt x="988215" y="144103"/>
                  </a:lnTo>
                  <a:lnTo>
                    <a:pt x="952176" y="115503"/>
                  </a:lnTo>
                  <a:lnTo>
                    <a:pt x="913965" y="89690"/>
                  </a:lnTo>
                  <a:lnTo>
                    <a:pt x="873737" y="66819"/>
                  </a:lnTo>
                  <a:lnTo>
                    <a:pt x="831646" y="47044"/>
                  </a:lnTo>
                  <a:lnTo>
                    <a:pt x="787846" y="30519"/>
                  </a:lnTo>
                  <a:lnTo>
                    <a:pt x="742490" y="17398"/>
                  </a:lnTo>
                  <a:lnTo>
                    <a:pt x="695732" y="7835"/>
                  </a:lnTo>
                  <a:lnTo>
                    <a:pt x="647728" y="1984"/>
                  </a:lnTo>
                  <a:lnTo>
                    <a:pt x="5986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7287720" y="9855066"/>
              <a:ext cx="1197610" cy="1197610"/>
            </a:xfrm>
            <a:custGeom>
              <a:avLst/>
              <a:gdLst/>
              <a:ahLst/>
              <a:cxnLst/>
              <a:rect l="l" t="t" r="r" b="b"/>
              <a:pathLst>
                <a:path w="1197609" h="1197609">
                  <a:moveTo>
                    <a:pt x="1197261" y="598630"/>
                  </a:moveTo>
                  <a:lnTo>
                    <a:pt x="1195277" y="647728"/>
                  </a:lnTo>
                  <a:lnTo>
                    <a:pt x="1189426" y="695733"/>
                  </a:lnTo>
                  <a:lnTo>
                    <a:pt x="1179864" y="742490"/>
                  </a:lnTo>
                  <a:lnTo>
                    <a:pt x="1166743" y="787847"/>
                  </a:lnTo>
                  <a:lnTo>
                    <a:pt x="1150219" y="831648"/>
                  </a:lnTo>
                  <a:lnTo>
                    <a:pt x="1130444" y="873740"/>
                  </a:lnTo>
                  <a:lnTo>
                    <a:pt x="1107574" y="913968"/>
                  </a:lnTo>
                  <a:lnTo>
                    <a:pt x="1081761" y="952179"/>
                  </a:lnTo>
                  <a:lnTo>
                    <a:pt x="1053161" y="988219"/>
                  </a:lnTo>
                  <a:lnTo>
                    <a:pt x="1021928" y="1021933"/>
                  </a:lnTo>
                  <a:lnTo>
                    <a:pt x="988215" y="1053167"/>
                  </a:lnTo>
                  <a:lnTo>
                    <a:pt x="952176" y="1081768"/>
                  </a:lnTo>
                  <a:lnTo>
                    <a:pt x="913965" y="1107581"/>
                  </a:lnTo>
                  <a:lnTo>
                    <a:pt x="873737" y="1130452"/>
                  </a:lnTo>
                  <a:lnTo>
                    <a:pt x="831646" y="1150227"/>
                  </a:lnTo>
                  <a:lnTo>
                    <a:pt x="787846" y="1166753"/>
                  </a:lnTo>
                  <a:lnTo>
                    <a:pt x="742490" y="1179874"/>
                  </a:lnTo>
                  <a:lnTo>
                    <a:pt x="695732" y="1189437"/>
                  </a:lnTo>
                  <a:lnTo>
                    <a:pt x="647728" y="1195287"/>
                  </a:lnTo>
                  <a:lnTo>
                    <a:pt x="598630" y="1197272"/>
                  </a:lnTo>
                  <a:lnTo>
                    <a:pt x="549533" y="1195287"/>
                  </a:lnTo>
                  <a:lnTo>
                    <a:pt x="501529" y="1189437"/>
                  </a:lnTo>
                  <a:lnTo>
                    <a:pt x="454771" y="1179874"/>
                  </a:lnTo>
                  <a:lnTo>
                    <a:pt x="409415" y="1166753"/>
                  </a:lnTo>
                  <a:lnTo>
                    <a:pt x="365615" y="1150227"/>
                  </a:lnTo>
                  <a:lnTo>
                    <a:pt x="323524" y="1130452"/>
                  </a:lnTo>
                  <a:lnTo>
                    <a:pt x="283296" y="1107581"/>
                  </a:lnTo>
                  <a:lnTo>
                    <a:pt x="245085" y="1081768"/>
                  </a:lnTo>
                  <a:lnTo>
                    <a:pt x="209046" y="1053167"/>
                  </a:lnTo>
                  <a:lnTo>
                    <a:pt x="175333" y="1021933"/>
                  </a:lnTo>
                  <a:lnTo>
                    <a:pt x="144100" y="988219"/>
                  </a:lnTo>
                  <a:lnTo>
                    <a:pt x="115500" y="952179"/>
                  </a:lnTo>
                  <a:lnTo>
                    <a:pt x="89687" y="913968"/>
                  </a:lnTo>
                  <a:lnTo>
                    <a:pt x="66817" y="873740"/>
                  </a:lnTo>
                  <a:lnTo>
                    <a:pt x="47042" y="831648"/>
                  </a:lnTo>
                  <a:lnTo>
                    <a:pt x="30518" y="787847"/>
                  </a:lnTo>
                  <a:lnTo>
                    <a:pt x="17397" y="742490"/>
                  </a:lnTo>
                  <a:lnTo>
                    <a:pt x="7834" y="695733"/>
                  </a:lnTo>
                  <a:lnTo>
                    <a:pt x="1984" y="647728"/>
                  </a:lnTo>
                  <a:lnTo>
                    <a:pt x="0" y="598630"/>
                  </a:lnTo>
                  <a:lnTo>
                    <a:pt x="1984" y="549534"/>
                  </a:lnTo>
                  <a:lnTo>
                    <a:pt x="7834" y="501531"/>
                  </a:lnTo>
                  <a:lnTo>
                    <a:pt x="17397" y="454775"/>
                  </a:lnTo>
                  <a:lnTo>
                    <a:pt x="30518" y="409419"/>
                  </a:lnTo>
                  <a:lnTo>
                    <a:pt x="47042" y="365619"/>
                  </a:lnTo>
                  <a:lnTo>
                    <a:pt x="66817" y="323528"/>
                  </a:lnTo>
                  <a:lnTo>
                    <a:pt x="89687" y="283300"/>
                  </a:lnTo>
                  <a:lnTo>
                    <a:pt x="115500" y="245090"/>
                  </a:lnTo>
                  <a:lnTo>
                    <a:pt x="144100" y="209051"/>
                  </a:lnTo>
                  <a:lnTo>
                    <a:pt x="175333" y="175337"/>
                  </a:lnTo>
                  <a:lnTo>
                    <a:pt x="209046" y="144103"/>
                  </a:lnTo>
                  <a:lnTo>
                    <a:pt x="245085" y="115503"/>
                  </a:lnTo>
                  <a:lnTo>
                    <a:pt x="283296" y="89690"/>
                  </a:lnTo>
                  <a:lnTo>
                    <a:pt x="323524" y="66819"/>
                  </a:lnTo>
                  <a:lnTo>
                    <a:pt x="365615" y="47044"/>
                  </a:lnTo>
                  <a:lnTo>
                    <a:pt x="409415" y="30519"/>
                  </a:lnTo>
                  <a:lnTo>
                    <a:pt x="454771" y="17398"/>
                  </a:lnTo>
                  <a:lnTo>
                    <a:pt x="501529" y="7835"/>
                  </a:lnTo>
                  <a:lnTo>
                    <a:pt x="549533" y="1984"/>
                  </a:lnTo>
                  <a:lnTo>
                    <a:pt x="598630" y="0"/>
                  </a:lnTo>
                  <a:lnTo>
                    <a:pt x="647728" y="1984"/>
                  </a:lnTo>
                  <a:lnTo>
                    <a:pt x="695732" y="7835"/>
                  </a:lnTo>
                  <a:lnTo>
                    <a:pt x="742490" y="17398"/>
                  </a:lnTo>
                  <a:lnTo>
                    <a:pt x="787846" y="30519"/>
                  </a:lnTo>
                  <a:lnTo>
                    <a:pt x="831646" y="47044"/>
                  </a:lnTo>
                  <a:lnTo>
                    <a:pt x="873737" y="66819"/>
                  </a:lnTo>
                  <a:lnTo>
                    <a:pt x="913965" y="89690"/>
                  </a:lnTo>
                  <a:lnTo>
                    <a:pt x="952176" y="115503"/>
                  </a:lnTo>
                  <a:lnTo>
                    <a:pt x="988215" y="144103"/>
                  </a:lnTo>
                  <a:lnTo>
                    <a:pt x="1021928" y="175337"/>
                  </a:lnTo>
                  <a:lnTo>
                    <a:pt x="1053161" y="209051"/>
                  </a:lnTo>
                  <a:lnTo>
                    <a:pt x="1081761" y="245090"/>
                  </a:lnTo>
                  <a:lnTo>
                    <a:pt x="1107574" y="283300"/>
                  </a:lnTo>
                  <a:lnTo>
                    <a:pt x="1130444" y="323528"/>
                  </a:lnTo>
                  <a:lnTo>
                    <a:pt x="1150219" y="365619"/>
                  </a:lnTo>
                  <a:lnTo>
                    <a:pt x="1166743" y="409419"/>
                  </a:lnTo>
                  <a:lnTo>
                    <a:pt x="1179864" y="454775"/>
                  </a:lnTo>
                  <a:lnTo>
                    <a:pt x="1189426" y="501531"/>
                  </a:lnTo>
                  <a:lnTo>
                    <a:pt x="1195277" y="549534"/>
                  </a:lnTo>
                  <a:lnTo>
                    <a:pt x="1197261" y="598630"/>
                  </a:lnTo>
                  <a:close/>
                </a:path>
              </a:pathLst>
            </a:custGeom>
            <a:ln w="31412">
              <a:solidFill>
                <a:srgbClr val="7D5E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" name="object 26"/>
            <p:cNvSpPr/>
            <p:nvPr/>
          </p:nvSpPr>
          <p:spPr>
            <a:xfrm>
              <a:off x="7622565" y="10059942"/>
              <a:ext cx="581025" cy="778510"/>
            </a:xfrm>
            <a:custGeom>
              <a:avLst/>
              <a:gdLst/>
              <a:ahLst/>
              <a:cxnLst/>
              <a:rect l="l" t="t" r="r" b="b"/>
              <a:pathLst>
                <a:path w="581025" h="778509">
                  <a:moveTo>
                    <a:pt x="381254" y="647090"/>
                  </a:moveTo>
                  <a:lnTo>
                    <a:pt x="381101" y="639927"/>
                  </a:lnTo>
                  <a:lnTo>
                    <a:pt x="377367" y="635622"/>
                  </a:lnTo>
                  <a:lnTo>
                    <a:pt x="372325" y="631075"/>
                  </a:lnTo>
                  <a:lnTo>
                    <a:pt x="368376" y="631494"/>
                  </a:lnTo>
                  <a:lnTo>
                    <a:pt x="71996" y="631342"/>
                  </a:lnTo>
                  <a:lnTo>
                    <a:pt x="63576" y="633133"/>
                  </a:lnTo>
                  <a:lnTo>
                    <a:pt x="59956" y="637032"/>
                  </a:lnTo>
                  <a:lnTo>
                    <a:pt x="60198" y="649655"/>
                  </a:lnTo>
                  <a:lnTo>
                    <a:pt x="63703" y="653415"/>
                  </a:lnTo>
                  <a:lnTo>
                    <a:pt x="72339" y="655104"/>
                  </a:lnTo>
                  <a:lnTo>
                    <a:pt x="220827" y="655027"/>
                  </a:lnTo>
                  <a:lnTo>
                    <a:pt x="367703" y="654964"/>
                  </a:lnTo>
                  <a:lnTo>
                    <a:pt x="371767" y="655459"/>
                  </a:lnTo>
                  <a:lnTo>
                    <a:pt x="377278" y="651344"/>
                  </a:lnTo>
                  <a:lnTo>
                    <a:pt x="381254" y="647090"/>
                  </a:lnTo>
                  <a:close/>
                </a:path>
                <a:path w="581025" h="778509">
                  <a:moveTo>
                    <a:pt x="381838" y="304482"/>
                  </a:moveTo>
                  <a:lnTo>
                    <a:pt x="378561" y="300418"/>
                  </a:lnTo>
                  <a:lnTo>
                    <a:pt x="369671" y="298805"/>
                  </a:lnTo>
                  <a:lnTo>
                    <a:pt x="74574" y="298780"/>
                  </a:lnTo>
                  <a:lnTo>
                    <a:pt x="71081" y="298145"/>
                  </a:lnTo>
                  <a:lnTo>
                    <a:pt x="61023" y="305790"/>
                  </a:lnTo>
                  <a:lnTo>
                    <a:pt x="60299" y="313004"/>
                  </a:lnTo>
                  <a:lnTo>
                    <a:pt x="63906" y="317804"/>
                  </a:lnTo>
                  <a:lnTo>
                    <a:pt x="68948" y="322541"/>
                  </a:lnTo>
                  <a:lnTo>
                    <a:pt x="73240" y="322173"/>
                  </a:lnTo>
                  <a:lnTo>
                    <a:pt x="220853" y="322224"/>
                  </a:lnTo>
                  <a:lnTo>
                    <a:pt x="367004" y="322211"/>
                  </a:lnTo>
                  <a:lnTo>
                    <a:pt x="369608" y="322465"/>
                  </a:lnTo>
                  <a:lnTo>
                    <a:pt x="377850" y="320700"/>
                  </a:lnTo>
                  <a:lnTo>
                    <a:pt x="381558" y="317195"/>
                  </a:lnTo>
                  <a:lnTo>
                    <a:pt x="381838" y="304482"/>
                  </a:lnTo>
                  <a:close/>
                </a:path>
                <a:path w="581025" h="778509">
                  <a:moveTo>
                    <a:pt x="381850" y="526122"/>
                  </a:moveTo>
                  <a:lnTo>
                    <a:pt x="378320" y="522274"/>
                  </a:lnTo>
                  <a:lnTo>
                    <a:pt x="369608" y="520471"/>
                  </a:lnTo>
                  <a:lnTo>
                    <a:pt x="71628" y="520598"/>
                  </a:lnTo>
                  <a:lnTo>
                    <a:pt x="63334" y="522465"/>
                  </a:lnTo>
                  <a:lnTo>
                    <a:pt x="60223" y="526262"/>
                  </a:lnTo>
                  <a:lnTo>
                    <a:pt x="59918" y="538111"/>
                  </a:lnTo>
                  <a:lnTo>
                    <a:pt x="63157" y="542112"/>
                  </a:lnTo>
                  <a:lnTo>
                    <a:pt x="71666" y="544220"/>
                  </a:lnTo>
                  <a:lnTo>
                    <a:pt x="74549" y="544080"/>
                  </a:lnTo>
                  <a:lnTo>
                    <a:pt x="220179" y="544106"/>
                  </a:lnTo>
                  <a:lnTo>
                    <a:pt x="366331" y="544093"/>
                  </a:lnTo>
                  <a:lnTo>
                    <a:pt x="368935" y="544309"/>
                  </a:lnTo>
                  <a:lnTo>
                    <a:pt x="377558" y="542798"/>
                  </a:lnTo>
                  <a:lnTo>
                    <a:pt x="381546" y="539330"/>
                  </a:lnTo>
                  <a:lnTo>
                    <a:pt x="381850" y="526122"/>
                  </a:lnTo>
                  <a:close/>
                </a:path>
                <a:path w="581025" h="778509">
                  <a:moveTo>
                    <a:pt x="381863" y="428777"/>
                  </a:moveTo>
                  <a:lnTo>
                    <a:pt x="381609" y="413969"/>
                  </a:lnTo>
                  <a:lnTo>
                    <a:pt x="376796" y="409968"/>
                  </a:lnTo>
                  <a:lnTo>
                    <a:pt x="367753" y="409638"/>
                  </a:lnTo>
                  <a:lnTo>
                    <a:pt x="74206" y="409676"/>
                  </a:lnTo>
                  <a:lnTo>
                    <a:pt x="70243" y="409232"/>
                  </a:lnTo>
                  <a:lnTo>
                    <a:pt x="64643" y="412978"/>
                  </a:lnTo>
                  <a:lnTo>
                    <a:pt x="60782" y="416839"/>
                  </a:lnTo>
                  <a:lnTo>
                    <a:pt x="60401" y="423824"/>
                  </a:lnTo>
                  <a:lnTo>
                    <a:pt x="63271" y="428574"/>
                  </a:lnTo>
                  <a:lnTo>
                    <a:pt x="68402" y="433235"/>
                  </a:lnTo>
                  <a:lnTo>
                    <a:pt x="72898" y="433095"/>
                  </a:lnTo>
                  <a:lnTo>
                    <a:pt x="220738" y="433171"/>
                  </a:lnTo>
                  <a:lnTo>
                    <a:pt x="376796" y="433133"/>
                  </a:lnTo>
                  <a:lnTo>
                    <a:pt x="381863" y="428777"/>
                  </a:lnTo>
                  <a:close/>
                </a:path>
                <a:path w="581025" h="778509">
                  <a:moveTo>
                    <a:pt x="580440" y="156718"/>
                  </a:moveTo>
                  <a:lnTo>
                    <a:pt x="577608" y="138264"/>
                  </a:lnTo>
                  <a:lnTo>
                    <a:pt x="576681" y="136766"/>
                  </a:lnTo>
                  <a:lnTo>
                    <a:pt x="569239" y="124663"/>
                  </a:lnTo>
                  <a:lnTo>
                    <a:pt x="556983" y="117106"/>
                  </a:lnTo>
                  <a:lnTo>
                    <a:pt x="556983" y="739279"/>
                  </a:lnTo>
                  <a:lnTo>
                    <a:pt x="555688" y="748830"/>
                  </a:lnTo>
                  <a:lnTo>
                    <a:pt x="551548" y="753249"/>
                  </a:lnTo>
                  <a:lnTo>
                    <a:pt x="541401" y="755269"/>
                  </a:lnTo>
                  <a:lnTo>
                    <a:pt x="538086" y="755332"/>
                  </a:lnTo>
                  <a:lnTo>
                    <a:pt x="42392" y="755319"/>
                  </a:lnTo>
                  <a:lnTo>
                    <a:pt x="23418" y="739279"/>
                  </a:lnTo>
                  <a:lnTo>
                    <a:pt x="23456" y="153200"/>
                  </a:lnTo>
                  <a:lnTo>
                    <a:pt x="24371" y="142849"/>
                  </a:lnTo>
                  <a:lnTo>
                    <a:pt x="29895" y="136918"/>
                  </a:lnTo>
                  <a:lnTo>
                    <a:pt x="99085" y="136867"/>
                  </a:lnTo>
                  <a:lnTo>
                    <a:pt x="142151" y="136931"/>
                  </a:lnTo>
                  <a:lnTo>
                    <a:pt x="142608" y="137287"/>
                  </a:lnTo>
                  <a:lnTo>
                    <a:pt x="144043" y="137871"/>
                  </a:lnTo>
                  <a:lnTo>
                    <a:pt x="144018" y="157899"/>
                  </a:lnTo>
                  <a:lnTo>
                    <a:pt x="144246" y="169710"/>
                  </a:lnTo>
                  <a:lnTo>
                    <a:pt x="148082" y="173596"/>
                  </a:lnTo>
                  <a:lnTo>
                    <a:pt x="158800" y="174256"/>
                  </a:lnTo>
                  <a:lnTo>
                    <a:pt x="160591" y="174193"/>
                  </a:lnTo>
                  <a:lnTo>
                    <a:pt x="417804" y="174193"/>
                  </a:lnTo>
                  <a:lnTo>
                    <a:pt x="436435" y="150037"/>
                  </a:lnTo>
                  <a:lnTo>
                    <a:pt x="436435" y="137807"/>
                  </a:lnTo>
                  <a:lnTo>
                    <a:pt x="437908" y="137287"/>
                  </a:lnTo>
                  <a:lnTo>
                    <a:pt x="438569" y="136855"/>
                  </a:lnTo>
                  <a:lnTo>
                    <a:pt x="527951" y="136804"/>
                  </a:lnTo>
                  <a:lnTo>
                    <a:pt x="550532" y="136855"/>
                  </a:lnTo>
                  <a:lnTo>
                    <a:pt x="556158" y="142519"/>
                  </a:lnTo>
                  <a:lnTo>
                    <a:pt x="556971" y="153200"/>
                  </a:lnTo>
                  <a:lnTo>
                    <a:pt x="556983" y="739279"/>
                  </a:lnTo>
                  <a:lnTo>
                    <a:pt x="556983" y="117106"/>
                  </a:lnTo>
                  <a:lnTo>
                    <a:pt x="555688" y="116306"/>
                  </a:lnTo>
                  <a:lnTo>
                    <a:pt x="537184" y="113436"/>
                  </a:lnTo>
                  <a:lnTo>
                    <a:pt x="442988" y="113411"/>
                  </a:lnTo>
                  <a:lnTo>
                    <a:pt x="440016" y="113169"/>
                  </a:lnTo>
                  <a:lnTo>
                    <a:pt x="436435" y="113004"/>
                  </a:lnTo>
                  <a:lnTo>
                    <a:pt x="436435" y="69519"/>
                  </a:lnTo>
                  <a:lnTo>
                    <a:pt x="436359" y="50012"/>
                  </a:lnTo>
                  <a:lnTo>
                    <a:pt x="432396" y="46050"/>
                  </a:lnTo>
                  <a:lnTo>
                    <a:pt x="412978" y="46012"/>
                  </a:lnTo>
                  <a:lnTo>
                    <a:pt x="412978" y="69545"/>
                  </a:lnTo>
                  <a:lnTo>
                    <a:pt x="412978" y="150037"/>
                  </a:lnTo>
                  <a:lnTo>
                    <a:pt x="167627" y="150037"/>
                  </a:lnTo>
                  <a:lnTo>
                    <a:pt x="167627" y="136804"/>
                  </a:lnTo>
                  <a:lnTo>
                    <a:pt x="167627" y="113423"/>
                  </a:lnTo>
                  <a:lnTo>
                    <a:pt x="167627" y="69964"/>
                  </a:lnTo>
                  <a:lnTo>
                    <a:pt x="170268" y="69811"/>
                  </a:lnTo>
                  <a:lnTo>
                    <a:pt x="172935" y="69557"/>
                  </a:lnTo>
                  <a:lnTo>
                    <a:pt x="236245" y="69456"/>
                  </a:lnTo>
                  <a:lnTo>
                    <a:pt x="239928" y="65671"/>
                  </a:lnTo>
                  <a:lnTo>
                    <a:pt x="239979" y="45948"/>
                  </a:lnTo>
                  <a:lnTo>
                    <a:pt x="239991" y="26720"/>
                  </a:lnTo>
                  <a:lnTo>
                    <a:pt x="242989" y="23533"/>
                  </a:lnTo>
                  <a:lnTo>
                    <a:pt x="327291" y="23444"/>
                  </a:lnTo>
                  <a:lnTo>
                    <a:pt x="328193" y="23444"/>
                  </a:lnTo>
                  <a:lnTo>
                    <a:pt x="337337" y="24333"/>
                  </a:lnTo>
                  <a:lnTo>
                    <a:pt x="340360" y="27559"/>
                  </a:lnTo>
                  <a:lnTo>
                    <a:pt x="340410" y="50228"/>
                  </a:lnTo>
                  <a:lnTo>
                    <a:pt x="340626" y="65087"/>
                  </a:lnTo>
                  <a:lnTo>
                    <a:pt x="344716" y="69380"/>
                  </a:lnTo>
                  <a:lnTo>
                    <a:pt x="379107" y="69557"/>
                  </a:lnTo>
                  <a:lnTo>
                    <a:pt x="412978" y="69545"/>
                  </a:lnTo>
                  <a:lnTo>
                    <a:pt x="412978" y="46012"/>
                  </a:lnTo>
                  <a:lnTo>
                    <a:pt x="369506" y="45910"/>
                  </a:lnTo>
                  <a:lnTo>
                    <a:pt x="366915" y="45656"/>
                  </a:lnTo>
                  <a:lnTo>
                    <a:pt x="363639" y="45478"/>
                  </a:lnTo>
                  <a:lnTo>
                    <a:pt x="363639" y="33401"/>
                  </a:lnTo>
                  <a:lnTo>
                    <a:pt x="362470" y="23977"/>
                  </a:lnTo>
                  <a:lnTo>
                    <a:pt x="339051" y="1358"/>
                  </a:lnTo>
                  <a:lnTo>
                    <a:pt x="335838" y="0"/>
                  </a:lnTo>
                  <a:lnTo>
                    <a:pt x="244589" y="0"/>
                  </a:lnTo>
                  <a:lnTo>
                    <a:pt x="243497" y="533"/>
                  </a:lnTo>
                  <a:lnTo>
                    <a:pt x="242443" y="1219"/>
                  </a:lnTo>
                  <a:lnTo>
                    <a:pt x="241300" y="1600"/>
                  </a:lnTo>
                  <a:lnTo>
                    <a:pt x="230581" y="6692"/>
                  </a:lnTo>
                  <a:lnTo>
                    <a:pt x="222986" y="13855"/>
                  </a:lnTo>
                  <a:lnTo>
                    <a:pt x="218440" y="23228"/>
                  </a:lnTo>
                  <a:lnTo>
                    <a:pt x="216839" y="34925"/>
                  </a:lnTo>
                  <a:lnTo>
                    <a:pt x="216839" y="45948"/>
                  </a:lnTo>
                  <a:lnTo>
                    <a:pt x="207479" y="45948"/>
                  </a:lnTo>
                  <a:lnTo>
                    <a:pt x="182765" y="45910"/>
                  </a:lnTo>
                  <a:lnTo>
                    <a:pt x="148247" y="46101"/>
                  </a:lnTo>
                  <a:lnTo>
                    <a:pt x="144145" y="50228"/>
                  </a:lnTo>
                  <a:lnTo>
                    <a:pt x="144030" y="113423"/>
                  </a:lnTo>
                  <a:lnTo>
                    <a:pt x="88557" y="113411"/>
                  </a:lnTo>
                  <a:lnTo>
                    <a:pt x="43319" y="113436"/>
                  </a:lnTo>
                  <a:lnTo>
                    <a:pt x="2832" y="138226"/>
                  </a:lnTo>
                  <a:lnTo>
                    <a:pt x="0" y="735279"/>
                  </a:lnTo>
                  <a:lnTo>
                    <a:pt x="2895" y="753656"/>
                  </a:lnTo>
                  <a:lnTo>
                    <a:pt x="11353" y="767232"/>
                  </a:lnTo>
                  <a:lnTo>
                    <a:pt x="24993" y="775639"/>
                  </a:lnTo>
                  <a:lnTo>
                    <a:pt x="43472" y="778510"/>
                  </a:lnTo>
                  <a:lnTo>
                    <a:pt x="536892" y="778510"/>
                  </a:lnTo>
                  <a:lnTo>
                    <a:pt x="555510" y="775627"/>
                  </a:lnTo>
                  <a:lnTo>
                    <a:pt x="569163" y="767143"/>
                  </a:lnTo>
                  <a:lnTo>
                    <a:pt x="576376" y="755332"/>
                  </a:lnTo>
                  <a:lnTo>
                    <a:pt x="577583" y="753364"/>
                  </a:lnTo>
                  <a:lnTo>
                    <a:pt x="580339" y="735279"/>
                  </a:lnTo>
                  <a:lnTo>
                    <a:pt x="580440" y="156718"/>
                  </a:lnTo>
                  <a:close/>
                </a:path>
              </a:pathLst>
            </a:custGeom>
            <a:solidFill>
              <a:srgbClr val="7D5E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7" name="object 2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19674" y="10306551"/>
              <a:ext cx="106049" cy="7702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19757" y="10419060"/>
              <a:ext cx="106342" cy="74255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19239" y="10528324"/>
              <a:ext cx="106604" cy="7564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19627" y="10638578"/>
              <a:ext cx="104468" cy="78070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11454033" y="2450494"/>
            <a:ext cx="1228725" cy="1228725"/>
            <a:chOff x="11454033" y="2450494"/>
            <a:chExt cx="1228725" cy="1228725"/>
          </a:xfrm>
        </p:grpSpPr>
        <p:sp>
          <p:nvSpPr>
            <p:cNvPr id="32" name="object 32"/>
            <p:cNvSpPr/>
            <p:nvPr/>
          </p:nvSpPr>
          <p:spPr>
            <a:xfrm>
              <a:off x="11469739" y="2466200"/>
              <a:ext cx="1197610" cy="1197610"/>
            </a:xfrm>
            <a:custGeom>
              <a:avLst/>
              <a:gdLst/>
              <a:ahLst/>
              <a:cxnLst/>
              <a:rect l="l" t="t" r="r" b="b"/>
              <a:pathLst>
                <a:path w="1197609" h="1197610">
                  <a:moveTo>
                    <a:pt x="598630" y="0"/>
                  </a:moveTo>
                  <a:lnTo>
                    <a:pt x="549533" y="1984"/>
                  </a:lnTo>
                  <a:lnTo>
                    <a:pt x="501529" y="7834"/>
                  </a:lnTo>
                  <a:lnTo>
                    <a:pt x="454771" y="17397"/>
                  </a:lnTo>
                  <a:lnTo>
                    <a:pt x="409415" y="30518"/>
                  </a:lnTo>
                  <a:lnTo>
                    <a:pt x="365615" y="47042"/>
                  </a:lnTo>
                  <a:lnTo>
                    <a:pt x="323524" y="66817"/>
                  </a:lnTo>
                  <a:lnTo>
                    <a:pt x="283296" y="89687"/>
                  </a:lnTo>
                  <a:lnTo>
                    <a:pt x="245085" y="115500"/>
                  </a:lnTo>
                  <a:lnTo>
                    <a:pt x="209046" y="144100"/>
                  </a:lnTo>
                  <a:lnTo>
                    <a:pt x="175333" y="175333"/>
                  </a:lnTo>
                  <a:lnTo>
                    <a:pt x="144100" y="209046"/>
                  </a:lnTo>
                  <a:lnTo>
                    <a:pt x="115500" y="245085"/>
                  </a:lnTo>
                  <a:lnTo>
                    <a:pt x="89687" y="283296"/>
                  </a:lnTo>
                  <a:lnTo>
                    <a:pt x="66817" y="323524"/>
                  </a:lnTo>
                  <a:lnTo>
                    <a:pt x="47042" y="365615"/>
                  </a:lnTo>
                  <a:lnTo>
                    <a:pt x="30518" y="409415"/>
                  </a:lnTo>
                  <a:lnTo>
                    <a:pt x="17397" y="454771"/>
                  </a:lnTo>
                  <a:lnTo>
                    <a:pt x="7834" y="501529"/>
                  </a:lnTo>
                  <a:lnTo>
                    <a:pt x="1984" y="549533"/>
                  </a:lnTo>
                  <a:lnTo>
                    <a:pt x="0" y="598630"/>
                  </a:lnTo>
                  <a:lnTo>
                    <a:pt x="1984" y="647727"/>
                  </a:lnTo>
                  <a:lnTo>
                    <a:pt x="7834" y="695730"/>
                  </a:lnTo>
                  <a:lnTo>
                    <a:pt x="17397" y="742486"/>
                  </a:lnTo>
                  <a:lnTo>
                    <a:pt x="30518" y="787841"/>
                  </a:lnTo>
                  <a:lnTo>
                    <a:pt x="47042" y="831642"/>
                  </a:lnTo>
                  <a:lnTo>
                    <a:pt x="66817" y="873733"/>
                  </a:lnTo>
                  <a:lnTo>
                    <a:pt x="89687" y="913961"/>
                  </a:lnTo>
                  <a:lnTo>
                    <a:pt x="115500" y="952171"/>
                  </a:lnTo>
                  <a:lnTo>
                    <a:pt x="144100" y="988210"/>
                  </a:lnTo>
                  <a:lnTo>
                    <a:pt x="175333" y="1021924"/>
                  </a:lnTo>
                  <a:lnTo>
                    <a:pt x="209046" y="1053158"/>
                  </a:lnTo>
                  <a:lnTo>
                    <a:pt x="245085" y="1081758"/>
                  </a:lnTo>
                  <a:lnTo>
                    <a:pt x="283296" y="1107571"/>
                  </a:lnTo>
                  <a:lnTo>
                    <a:pt x="323524" y="1130442"/>
                  </a:lnTo>
                  <a:lnTo>
                    <a:pt x="365615" y="1150217"/>
                  </a:lnTo>
                  <a:lnTo>
                    <a:pt x="409415" y="1166742"/>
                  </a:lnTo>
                  <a:lnTo>
                    <a:pt x="454771" y="1179863"/>
                  </a:lnTo>
                  <a:lnTo>
                    <a:pt x="501529" y="1189426"/>
                  </a:lnTo>
                  <a:lnTo>
                    <a:pt x="549533" y="1195277"/>
                  </a:lnTo>
                  <a:lnTo>
                    <a:pt x="598630" y="1197261"/>
                  </a:lnTo>
                  <a:lnTo>
                    <a:pt x="647728" y="1195277"/>
                  </a:lnTo>
                  <a:lnTo>
                    <a:pt x="695732" y="1189426"/>
                  </a:lnTo>
                  <a:lnTo>
                    <a:pt x="742490" y="1179863"/>
                  </a:lnTo>
                  <a:lnTo>
                    <a:pt x="787846" y="1166742"/>
                  </a:lnTo>
                  <a:lnTo>
                    <a:pt x="831646" y="1150217"/>
                  </a:lnTo>
                  <a:lnTo>
                    <a:pt x="873737" y="1130442"/>
                  </a:lnTo>
                  <a:lnTo>
                    <a:pt x="913965" y="1107571"/>
                  </a:lnTo>
                  <a:lnTo>
                    <a:pt x="952176" y="1081758"/>
                  </a:lnTo>
                  <a:lnTo>
                    <a:pt x="988215" y="1053158"/>
                  </a:lnTo>
                  <a:lnTo>
                    <a:pt x="1021928" y="1021924"/>
                  </a:lnTo>
                  <a:lnTo>
                    <a:pt x="1053161" y="988210"/>
                  </a:lnTo>
                  <a:lnTo>
                    <a:pt x="1081761" y="952171"/>
                  </a:lnTo>
                  <a:lnTo>
                    <a:pt x="1107574" y="913961"/>
                  </a:lnTo>
                  <a:lnTo>
                    <a:pt x="1130444" y="873733"/>
                  </a:lnTo>
                  <a:lnTo>
                    <a:pt x="1150219" y="831642"/>
                  </a:lnTo>
                  <a:lnTo>
                    <a:pt x="1166743" y="787841"/>
                  </a:lnTo>
                  <a:lnTo>
                    <a:pt x="1179864" y="742486"/>
                  </a:lnTo>
                  <a:lnTo>
                    <a:pt x="1189426" y="695730"/>
                  </a:lnTo>
                  <a:lnTo>
                    <a:pt x="1195277" y="647727"/>
                  </a:lnTo>
                  <a:lnTo>
                    <a:pt x="1197261" y="598630"/>
                  </a:lnTo>
                  <a:lnTo>
                    <a:pt x="1195277" y="549533"/>
                  </a:lnTo>
                  <a:lnTo>
                    <a:pt x="1189426" y="501529"/>
                  </a:lnTo>
                  <a:lnTo>
                    <a:pt x="1179864" y="454771"/>
                  </a:lnTo>
                  <a:lnTo>
                    <a:pt x="1166743" y="409415"/>
                  </a:lnTo>
                  <a:lnTo>
                    <a:pt x="1150219" y="365615"/>
                  </a:lnTo>
                  <a:lnTo>
                    <a:pt x="1130444" y="323524"/>
                  </a:lnTo>
                  <a:lnTo>
                    <a:pt x="1107574" y="283296"/>
                  </a:lnTo>
                  <a:lnTo>
                    <a:pt x="1081761" y="245085"/>
                  </a:lnTo>
                  <a:lnTo>
                    <a:pt x="1053161" y="209046"/>
                  </a:lnTo>
                  <a:lnTo>
                    <a:pt x="1021928" y="175333"/>
                  </a:lnTo>
                  <a:lnTo>
                    <a:pt x="988215" y="144100"/>
                  </a:lnTo>
                  <a:lnTo>
                    <a:pt x="952176" y="115500"/>
                  </a:lnTo>
                  <a:lnTo>
                    <a:pt x="913965" y="89687"/>
                  </a:lnTo>
                  <a:lnTo>
                    <a:pt x="873737" y="66817"/>
                  </a:lnTo>
                  <a:lnTo>
                    <a:pt x="831646" y="47042"/>
                  </a:lnTo>
                  <a:lnTo>
                    <a:pt x="787846" y="30518"/>
                  </a:lnTo>
                  <a:lnTo>
                    <a:pt x="742490" y="17397"/>
                  </a:lnTo>
                  <a:lnTo>
                    <a:pt x="695732" y="7834"/>
                  </a:lnTo>
                  <a:lnTo>
                    <a:pt x="647728" y="1984"/>
                  </a:lnTo>
                  <a:lnTo>
                    <a:pt x="5986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3" name="object 33"/>
            <p:cNvSpPr/>
            <p:nvPr/>
          </p:nvSpPr>
          <p:spPr>
            <a:xfrm>
              <a:off x="11469739" y="2466200"/>
              <a:ext cx="1197610" cy="1197610"/>
            </a:xfrm>
            <a:custGeom>
              <a:avLst/>
              <a:gdLst/>
              <a:ahLst/>
              <a:cxnLst/>
              <a:rect l="l" t="t" r="r" b="b"/>
              <a:pathLst>
                <a:path w="1197609" h="1197610">
                  <a:moveTo>
                    <a:pt x="1197261" y="598630"/>
                  </a:moveTo>
                  <a:lnTo>
                    <a:pt x="1195277" y="647727"/>
                  </a:lnTo>
                  <a:lnTo>
                    <a:pt x="1189426" y="695730"/>
                  </a:lnTo>
                  <a:lnTo>
                    <a:pt x="1179864" y="742486"/>
                  </a:lnTo>
                  <a:lnTo>
                    <a:pt x="1166743" y="787841"/>
                  </a:lnTo>
                  <a:lnTo>
                    <a:pt x="1150219" y="831642"/>
                  </a:lnTo>
                  <a:lnTo>
                    <a:pt x="1130444" y="873733"/>
                  </a:lnTo>
                  <a:lnTo>
                    <a:pt x="1107574" y="913961"/>
                  </a:lnTo>
                  <a:lnTo>
                    <a:pt x="1081761" y="952171"/>
                  </a:lnTo>
                  <a:lnTo>
                    <a:pt x="1053161" y="988210"/>
                  </a:lnTo>
                  <a:lnTo>
                    <a:pt x="1021928" y="1021924"/>
                  </a:lnTo>
                  <a:lnTo>
                    <a:pt x="988215" y="1053158"/>
                  </a:lnTo>
                  <a:lnTo>
                    <a:pt x="952176" y="1081758"/>
                  </a:lnTo>
                  <a:lnTo>
                    <a:pt x="913965" y="1107571"/>
                  </a:lnTo>
                  <a:lnTo>
                    <a:pt x="873737" y="1130442"/>
                  </a:lnTo>
                  <a:lnTo>
                    <a:pt x="831646" y="1150217"/>
                  </a:lnTo>
                  <a:lnTo>
                    <a:pt x="787846" y="1166742"/>
                  </a:lnTo>
                  <a:lnTo>
                    <a:pt x="742490" y="1179863"/>
                  </a:lnTo>
                  <a:lnTo>
                    <a:pt x="695732" y="1189426"/>
                  </a:lnTo>
                  <a:lnTo>
                    <a:pt x="647728" y="1195277"/>
                  </a:lnTo>
                  <a:lnTo>
                    <a:pt x="598630" y="1197261"/>
                  </a:lnTo>
                  <a:lnTo>
                    <a:pt x="549533" y="1195277"/>
                  </a:lnTo>
                  <a:lnTo>
                    <a:pt x="501529" y="1189426"/>
                  </a:lnTo>
                  <a:lnTo>
                    <a:pt x="454771" y="1179863"/>
                  </a:lnTo>
                  <a:lnTo>
                    <a:pt x="409415" y="1166742"/>
                  </a:lnTo>
                  <a:lnTo>
                    <a:pt x="365615" y="1150217"/>
                  </a:lnTo>
                  <a:lnTo>
                    <a:pt x="323524" y="1130442"/>
                  </a:lnTo>
                  <a:lnTo>
                    <a:pt x="283296" y="1107571"/>
                  </a:lnTo>
                  <a:lnTo>
                    <a:pt x="245085" y="1081758"/>
                  </a:lnTo>
                  <a:lnTo>
                    <a:pt x="209046" y="1053158"/>
                  </a:lnTo>
                  <a:lnTo>
                    <a:pt x="175333" y="1021924"/>
                  </a:lnTo>
                  <a:lnTo>
                    <a:pt x="144100" y="988210"/>
                  </a:lnTo>
                  <a:lnTo>
                    <a:pt x="115500" y="952171"/>
                  </a:lnTo>
                  <a:lnTo>
                    <a:pt x="89687" y="913961"/>
                  </a:lnTo>
                  <a:lnTo>
                    <a:pt x="66817" y="873733"/>
                  </a:lnTo>
                  <a:lnTo>
                    <a:pt x="47042" y="831642"/>
                  </a:lnTo>
                  <a:lnTo>
                    <a:pt x="30518" y="787841"/>
                  </a:lnTo>
                  <a:lnTo>
                    <a:pt x="17397" y="742486"/>
                  </a:lnTo>
                  <a:lnTo>
                    <a:pt x="7834" y="695730"/>
                  </a:lnTo>
                  <a:lnTo>
                    <a:pt x="1984" y="647727"/>
                  </a:lnTo>
                  <a:lnTo>
                    <a:pt x="0" y="598630"/>
                  </a:lnTo>
                  <a:lnTo>
                    <a:pt x="1984" y="549533"/>
                  </a:lnTo>
                  <a:lnTo>
                    <a:pt x="7834" y="501529"/>
                  </a:lnTo>
                  <a:lnTo>
                    <a:pt x="17397" y="454771"/>
                  </a:lnTo>
                  <a:lnTo>
                    <a:pt x="30518" y="409415"/>
                  </a:lnTo>
                  <a:lnTo>
                    <a:pt x="47042" y="365615"/>
                  </a:lnTo>
                  <a:lnTo>
                    <a:pt x="66817" y="323524"/>
                  </a:lnTo>
                  <a:lnTo>
                    <a:pt x="89687" y="283296"/>
                  </a:lnTo>
                  <a:lnTo>
                    <a:pt x="115500" y="245085"/>
                  </a:lnTo>
                  <a:lnTo>
                    <a:pt x="144100" y="209046"/>
                  </a:lnTo>
                  <a:lnTo>
                    <a:pt x="175333" y="175333"/>
                  </a:lnTo>
                  <a:lnTo>
                    <a:pt x="209046" y="144100"/>
                  </a:lnTo>
                  <a:lnTo>
                    <a:pt x="245085" y="115500"/>
                  </a:lnTo>
                  <a:lnTo>
                    <a:pt x="283296" y="89687"/>
                  </a:lnTo>
                  <a:lnTo>
                    <a:pt x="323524" y="66817"/>
                  </a:lnTo>
                  <a:lnTo>
                    <a:pt x="365615" y="47042"/>
                  </a:lnTo>
                  <a:lnTo>
                    <a:pt x="409415" y="30518"/>
                  </a:lnTo>
                  <a:lnTo>
                    <a:pt x="454771" y="17397"/>
                  </a:lnTo>
                  <a:lnTo>
                    <a:pt x="501529" y="7834"/>
                  </a:lnTo>
                  <a:lnTo>
                    <a:pt x="549533" y="1984"/>
                  </a:lnTo>
                  <a:lnTo>
                    <a:pt x="598630" y="0"/>
                  </a:lnTo>
                  <a:lnTo>
                    <a:pt x="647728" y="1984"/>
                  </a:lnTo>
                  <a:lnTo>
                    <a:pt x="695732" y="7834"/>
                  </a:lnTo>
                  <a:lnTo>
                    <a:pt x="742490" y="17397"/>
                  </a:lnTo>
                  <a:lnTo>
                    <a:pt x="787846" y="30518"/>
                  </a:lnTo>
                  <a:lnTo>
                    <a:pt x="831646" y="47042"/>
                  </a:lnTo>
                  <a:lnTo>
                    <a:pt x="873737" y="66817"/>
                  </a:lnTo>
                  <a:lnTo>
                    <a:pt x="913965" y="89687"/>
                  </a:lnTo>
                  <a:lnTo>
                    <a:pt x="952176" y="115500"/>
                  </a:lnTo>
                  <a:lnTo>
                    <a:pt x="988215" y="144100"/>
                  </a:lnTo>
                  <a:lnTo>
                    <a:pt x="1021928" y="175333"/>
                  </a:lnTo>
                  <a:lnTo>
                    <a:pt x="1053161" y="209046"/>
                  </a:lnTo>
                  <a:lnTo>
                    <a:pt x="1081761" y="245085"/>
                  </a:lnTo>
                  <a:lnTo>
                    <a:pt x="1107574" y="283296"/>
                  </a:lnTo>
                  <a:lnTo>
                    <a:pt x="1130444" y="323524"/>
                  </a:lnTo>
                  <a:lnTo>
                    <a:pt x="1150219" y="365615"/>
                  </a:lnTo>
                  <a:lnTo>
                    <a:pt x="1166743" y="409415"/>
                  </a:lnTo>
                  <a:lnTo>
                    <a:pt x="1179864" y="454771"/>
                  </a:lnTo>
                  <a:lnTo>
                    <a:pt x="1189426" y="501529"/>
                  </a:lnTo>
                  <a:lnTo>
                    <a:pt x="1195277" y="549533"/>
                  </a:lnTo>
                  <a:lnTo>
                    <a:pt x="1197261" y="598630"/>
                  </a:lnTo>
                  <a:close/>
                </a:path>
              </a:pathLst>
            </a:custGeom>
            <a:ln w="31412">
              <a:solidFill>
                <a:srgbClr val="7D5E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4" name="object 34"/>
            <p:cNvSpPr/>
            <p:nvPr/>
          </p:nvSpPr>
          <p:spPr>
            <a:xfrm>
              <a:off x="11905234" y="2725857"/>
              <a:ext cx="539115" cy="539115"/>
            </a:xfrm>
            <a:custGeom>
              <a:avLst/>
              <a:gdLst/>
              <a:ahLst/>
              <a:cxnLst/>
              <a:rect l="l" t="t" r="r" b="b"/>
              <a:pathLst>
                <a:path w="539115" h="539114">
                  <a:moveTo>
                    <a:pt x="457822" y="261620"/>
                  </a:moveTo>
                  <a:lnTo>
                    <a:pt x="457530" y="254965"/>
                  </a:lnTo>
                  <a:lnTo>
                    <a:pt x="457606" y="242989"/>
                  </a:lnTo>
                  <a:lnTo>
                    <a:pt x="453859" y="239445"/>
                  </a:lnTo>
                  <a:lnTo>
                    <a:pt x="443788" y="239395"/>
                  </a:lnTo>
                  <a:lnTo>
                    <a:pt x="440118" y="242938"/>
                  </a:lnTo>
                  <a:lnTo>
                    <a:pt x="439597" y="251561"/>
                  </a:lnTo>
                  <a:lnTo>
                    <a:pt x="439750" y="254711"/>
                  </a:lnTo>
                  <a:lnTo>
                    <a:pt x="439661" y="266230"/>
                  </a:lnTo>
                  <a:lnTo>
                    <a:pt x="436676" y="269240"/>
                  </a:lnTo>
                  <a:lnTo>
                    <a:pt x="353136" y="269240"/>
                  </a:lnTo>
                  <a:lnTo>
                    <a:pt x="350139" y="266242"/>
                  </a:lnTo>
                  <a:lnTo>
                    <a:pt x="350126" y="181978"/>
                  </a:lnTo>
                  <a:lnTo>
                    <a:pt x="352552" y="179603"/>
                  </a:lnTo>
                  <a:lnTo>
                    <a:pt x="429983" y="179514"/>
                  </a:lnTo>
                  <a:lnTo>
                    <a:pt x="433882" y="175793"/>
                  </a:lnTo>
                  <a:lnTo>
                    <a:pt x="433565" y="164896"/>
                  </a:lnTo>
                  <a:lnTo>
                    <a:pt x="429818" y="161671"/>
                  </a:lnTo>
                  <a:lnTo>
                    <a:pt x="359168" y="161709"/>
                  </a:lnTo>
                  <a:lnTo>
                    <a:pt x="348234" y="163817"/>
                  </a:lnTo>
                  <a:lnTo>
                    <a:pt x="339750" y="169481"/>
                  </a:lnTo>
                  <a:lnTo>
                    <a:pt x="334238" y="178130"/>
                  </a:lnTo>
                  <a:lnTo>
                    <a:pt x="332206" y="189166"/>
                  </a:lnTo>
                  <a:lnTo>
                    <a:pt x="332219" y="224396"/>
                  </a:lnTo>
                  <a:lnTo>
                    <a:pt x="334441" y="271259"/>
                  </a:lnTo>
                  <a:lnTo>
                    <a:pt x="376542" y="287197"/>
                  </a:lnTo>
                  <a:lnTo>
                    <a:pt x="431749" y="287083"/>
                  </a:lnTo>
                  <a:lnTo>
                    <a:pt x="440156" y="285635"/>
                  </a:lnTo>
                  <a:lnTo>
                    <a:pt x="447459" y="281673"/>
                  </a:lnTo>
                  <a:lnTo>
                    <a:pt x="453072" y="275602"/>
                  </a:lnTo>
                  <a:lnTo>
                    <a:pt x="456387" y="267804"/>
                  </a:lnTo>
                  <a:lnTo>
                    <a:pt x="457822" y="261620"/>
                  </a:lnTo>
                  <a:close/>
                </a:path>
                <a:path w="539115" h="539114">
                  <a:moveTo>
                    <a:pt x="538518" y="30492"/>
                  </a:moveTo>
                  <a:lnTo>
                    <a:pt x="536282" y="23431"/>
                  </a:lnTo>
                  <a:lnTo>
                    <a:pt x="533603" y="17932"/>
                  </a:lnTo>
                  <a:lnTo>
                    <a:pt x="533133" y="16954"/>
                  </a:lnTo>
                  <a:lnTo>
                    <a:pt x="528815" y="11264"/>
                  </a:lnTo>
                  <a:lnTo>
                    <a:pt x="523074" y="6565"/>
                  </a:lnTo>
                  <a:lnTo>
                    <a:pt x="520598" y="5003"/>
                  </a:lnTo>
                  <a:lnTo>
                    <a:pt x="520598" y="89420"/>
                  </a:lnTo>
                  <a:lnTo>
                    <a:pt x="18249" y="89420"/>
                  </a:lnTo>
                  <a:lnTo>
                    <a:pt x="18135" y="87858"/>
                  </a:lnTo>
                  <a:lnTo>
                    <a:pt x="17932" y="86499"/>
                  </a:lnTo>
                  <a:lnTo>
                    <a:pt x="17932" y="37287"/>
                  </a:lnTo>
                  <a:lnTo>
                    <a:pt x="19304" y="29222"/>
                  </a:lnTo>
                  <a:lnTo>
                    <a:pt x="23164" y="23126"/>
                  </a:lnTo>
                  <a:lnTo>
                    <a:pt x="29273" y="19278"/>
                  </a:lnTo>
                  <a:lnTo>
                    <a:pt x="37350" y="17932"/>
                  </a:lnTo>
                  <a:lnTo>
                    <a:pt x="501154" y="17932"/>
                  </a:lnTo>
                  <a:lnTo>
                    <a:pt x="520598" y="89420"/>
                  </a:lnTo>
                  <a:lnTo>
                    <a:pt x="520598" y="5003"/>
                  </a:lnTo>
                  <a:lnTo>
                    <a:pt x="518756" y="3822"/>
                  </a:lnTo>
                  <a:lnTo>
                    <a:pt x="513765" y="2146"/>
                  </a:lnTo>
                  <a:lnTo>
                    <a:pt x="509066" y="0"/>
                  </a:lnTo>
                  <a:lnTo>
                    <a:pt x="29451" y="0"/>
                  </a:lnTo>
                  <a:lnTo>
                    <a:pt x="27863" y="622"/>
                  </a:lnTo>
                  <a:lnTo>
                    <a:pt x="26289" y="1308"/>
                  </a:lnTo>
                  <a:lnTo>
                    <a:pt x="24676" y="1854"/>
                  </a:lnTo>
                  <a:lnTo>
                    <a:pt x="38" y="35102"/>
                  </a:lnTo>
                  <a:lnTo>
                    <a:pt x="0" y="230987"/>
                  </a:lnTo>
                  <a:lnTo>
                    <a:pt x="4610" y="225412"/>
                  </a:lnTo>
                  <a:lnTo>
                    <a:pt x="10960" y="221208"/>
                  </a:lnTo>
                  <a:lnTo>
                    <a:pt x="17919" y="219252"/>
                  </a:lnTo>
                  <a:lnTo>
                    <a:pt x="17919" y="107911"/>
                  </a:lnTo>
                  <a:lnTo>
                    <a:pt x="520598" y="107911"/>
                  </a:lnTo>
                  <a:lnTo>
                    <a:pt x="520598" y="499148"/>
                  </a:lnTo>
                  <a:lnTo>
                    <a:pt x="519315" y="508711"/>
                  </a:lnTo>
                  <a:lnTo>
                    <a:pt x="515378" y="515404"/>
                  </a:lnTo>
                  <a:lnTo>
                    <a:pt x="508660" y="519315"/>
                  </a:lnTo>
                  <a:lnTo>
                    <a:pt x="499033" y="520598"/>
                  </a:lnTo>
                  <a:lnTo>
                    <a:pt x="168732" y="520598"/>
                  </a:lnTo>
                  <a:lnTo>
                    <a:pt x="166306" y="527939"/>
                  </a:lnTo>
                  <a:lnTo>
                    <a:pt x="161112" y="534263"/>
                  </a:lnTo>
                  <a:lnTo>
                    <a:pt x="154571" y="538518"/>
                  </a:lnTo>
                  <a:lnTo>
                    <a:pt x="498119" y="538518"/>
                  </a:lnTo>
                  <a:lnTo>
                    <a:pt x="537895" y="509397"/>
                  </a:lnTo>
                  <a:lnTo>
                    <a:pt x="538048" y="508914"/>
                  </a:lnTo>
                  <a:lnTo>
                    <a:pt x="538314" y="508469"/>
                  </a:lnTo>
                  <a:lnTo>
                    <a:pt x="538518" y="508025"/>
                  </a:lnTo>
                  <a:lnTo>
                    <a:pt x="538518" y="107911"/>
                  </a:lnTo>
                  <a:lnTo>
                    <a:pt x="538518" y="89420"/>
                  </a:lnTo>
                  <a:lnTo>
                    <a:pt x="538518" y="30492"/>
                  </a:lnTo>
                  <a:close/>
                </a:path>
              </a:pathLst>
            </a:custGeom>
            <a:solidFill>
              <a:srgbClr val="7D5E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5" name="object 3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237449" y="3075992"/>
              <a:ext cx="153890" cy="125430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1751386" y="2770663"/>
              <a:ext cx="647700" cy="533400"/>
            </a:xfrm>
            <a:custGeom>
              <a:avLst/>
              <a:gdLst/>
              <a:ahLst/>
              <a:cxnLst/>
              <a:rect l="l" t="t" r="r" b="b"/>
              <a:pathLst>
                <a:path w="647700" h="533400">
                  <a:moveTo>
                    <a:pt x="216865" y="4470"/>
                  </a:moveTo>
                  <a:lnTo>
                    <a:pt x="212826" y="292"/>
                  </a:lnTo>
                  <a:lnTo>
                    <a:pt x="207860" y="228"/>
                  </a:lnTo>
                  <a:lnTo>
                    <a:pt x="202717" y="152"/>
                  </a:lnTo>
                  <a:lnTo>
                    <a:pt x="198894" y="3911"/>
                  </a:lnTo>
                  <a:lnTo>
                    <a:pt x="198882" y="14020"/>
                  </a:lnTo>
                  <a:lnTo>
                    <a:pt x="202933" y="18110"/>
                  </a:lnTo>
                  <a:lnTo>
                    <a:pt x="212420" y="17945"/>
                  </a:lnTo>
                  <a:lnTo>
                    <a:pt x="216496" y="13957"/>
                  </a:lnTo>
                  <a:lnTo>
                    <a:pt x="216865" y="4470"/>
                  </a:lnTo>
                  <a:close/>
                </a:path>
                <a:path w="647700" h="533400">
                  <a:moveTo>
                    <a:pt x="252641" y="4229"/>
                  </a:moveTo>
                  <a:lnTo>
                    <a:pt x="248577" y="203"/>
                  </a:lnTo>
                  <a:lnTo>
                    <a:pt x="243560" y="228"/>
                  </a:lnTo>
                  <a:lnTo>
                    <a:pt x="238467" y="241"/>
                  </a:lnTo>
                  <a:lnTo>
                    <a:pt x="234670" y="4114"/>
                  </a:lnTo>
                  <a:lnTo>
                    <a:pt x="234848" y="13957"/>
                  </a:lnTo>
                  <a:lnTo>
                    <a:pt x="238696" y="17881"/>
                  </a:lnTo>
                  <a:lnTo>
                    <a:pt x="248183" y="18161"/>
                  </a:lnTo>
                  <a:lnTo>
                    <a:pt x="252501" y="13970"/>
                  </a:lnTo>
                  <a:lnTo>
                    <a:pt x="252641" y="4229"/>
                  </a:lnTo>
                  <a:close/>
                </a:path>
                <a:path w="647700" h="533400">
                  <a:moveTo>
                    <a:pt x="288493" y="4356"/>
                  </a:moveTo>
                  <a:lnTo>
                    <a:pt x="284772" y="457"/>
                  </a:lnTo>
                  <a:lnTo>
                    <a:pt x="274853" y="0"/>
                  </a:lnTo>
                  <a:lnTo>
                    <a:pt x="270789" y="3695"/>
                  </a:lnTo>
                  <a:lnTo>
                    <a:pt x="270421" y="13601"/>
                  </a:lnTo>
                  <a:lnTo>
                    <a:pt x="274434" y="17894"/>
                  </a:lnTo>
                  <a:lnTo>
                    <a:pt x="279298" y="18021"/>
                  </a:lnTo>
                  <a:lnTo>
                    <a:pt x="284111" y="18161"/>
                  </a:lnTo>
                  <a:lnTo>
                    <a:pt x="288391" y="13982"/>
                  </a:lnTo>
                  <a:lnTo>
                    <a:pt x="288493" y="4356"/>
                  </a:lnTo>
                  <a:close/>
                </a:path>
                <a:path w="647700" h="533400">
                  <a:moveTo>
                    <a:pt x="438734" y="101625"/>
                  </a:moveTo>
                  <a:lnTo>
                    <a:pt x="435940" y="97574"/>
                  </a:lnTo>
                  <a:lnTo>
                    <a:pt x="430860" y="94615"/>
                  </a:lnTo>
                  <a:lnTo>
                    <a:pt x="419290" y="94615"/>
                  </a:lnTo>
                  <a:lnTo>
                    <a:pt x="418299" y="94894"/>
                  </a:lnTo>
                  <a:lnTo>
                    <a:pt x="417322" y="95351"/>
                  </a:lnTo>
                  <a:lnTo>
                    <a:pt x="416306" y="95440"/>
                  </a:lnTo>
                  <a:lnTo>
                    <a:pt x="416217" y="116560"/>
                  </a:lnTo>
                  <a:lnTo>
                    <a:pt x="413334" y="139827"/>
                  </a:lnTo>
                  <a:lnTo>
                    <a:pt x="409308" y="162598"/>
                  </a:lnTo>
                  <a:lnTo>
                    <a:pt x="404228" y="184861"/>
                  </a:lnTo>
                  <a:lnTo>
                    <a:pt x="398195" y="206552"/>
                  </a:lnTo>
                  <a:lnTo>
                    <a:pt x="389813" y="198183"/>
                  </a:lnTo>
                  <a:lnTo>
                    <a:pt x="389813" y="230682"/>
                  </a:lnTo>
                  <a:lnTo>
                    <a:pt x="368020" y="280250"/>
                  </a:lnTo>
                  <a:lnTo>
                    <a:pt x="342163" y="320192"/>
                  </a:lnTo>
                  <a:lnTo>
                    <a:pt x="310997" y="355523"/>
                  </a:lnTo>
                  <a:lnTo>
                    <a:pt x="298767" y="365975"/>
                  </a:lnTo>
                  <a:lnTo>
                    <a:pt x="298767" y="434174"/>
                  </a:lnTo>
                  <a:lnTo>
                    <a:pt x="270954" y="481926"/>
                  </a:lnTo>
                  <a:lnTo>
                    <a:pt x="234911" y="501942"/>
                  </a:lnTo>
                  <a:lnTo>
                    <a:pt x="214299" y="508038"/>
                  </a:lnTo>
                  <a:lnTo>
                    <a:pt x="213944" y="507847"/>
                  </a:lnTo>
                  <a:lnTo>
                    <a:pt x="213220" y="507682"/>
                  </a:lnTo>
                  <a:lnTo>
                    <a:pt x="218681" y="492480"/>
                  </a:lnTo>
                  <a:lnTo>
                    <a:pt x="222059" y="477164"/>
                  </a:lnTo>
                  <a:lnTo>
                    <a:pt x="222542" y="461746"/>
                  </a:lnTo>
                  <a:lnTo>
                    <a:pt x="221043" y="454418"/>
                  </a:lnTo>
                  <a:lnTo>
                    <a:pt x="220624" y="452374"/>
                  </a:lnTo>
                  <a:lnTo>
                    <a:pt x="219354" y="446214"/>
                  </a:lnTo>
                  <a:lnTo>
                    <a:pt x="246608" y="429488"/>
                  </a:lnTo>
                  <a:lnTo>
                    <a:pt x="290080" y="402831"/>
                  </a:lnTo>
                  <a:lnTo>
                    <a:pt x="296760" y="417779"/>
                  </a:lnTo>
                  <a:lnTo>
                    <a:pt x="298767" y="434174"/>
                  </a:lnTo>
                  <a:lnTo>
                    <a:pt x="298767" y="365975"/>
                  </a:lnTo>
                  <a:lnTo>
                    <a:pt x="233781" y="413232"/>
                  </a:lnTo>
                  <a:lnTo>
                    <a:pt x="203669" y="428866"/>
                  </a:lnTo>
                  <a:lnTo>
                    <a:pt x="202209" y="429488"/>
                  </a:lnTo>
                  <a:lnTo>
                    <a:pt x="201231" y="428688"/>
                  </a:lnTo>
                  <a:lnTo>
                    <a:pt x="200113" y="427901"/>
                  </a:lnTo>
                  <a:lnTo>
                    <a:pt x="180060" y="407847"/>
                  </a:lnTo>
                  <a:lnTo>
                    <a:pt x="180060" y="439699"/>
                  </a:lnTo>
                  <a:lnTo>
                    <a:pt x="160235" y="445871"/>
                  </a:lnTo>
                  <a:lnTo>
                    <a:pt x="150164" y="448894"/>
                  </a:lnTo>
                  <a:lnTo>
                    <a:pt x="139890" y="451777"/>
                  </a:lnTo>
                  <a:lnTo>
                    <a:pt x="137629" y="452374"/>
                  </a:lnTo>
                  <a:lnTo>
                    <a:pt x="133692" y="450443"/>
                  </a:lnTo>
                  <a:lnTo>
                    <a:pt x="131673" y="448487"/>
                  </a:lnTo>
                  <a:lnTo>
                    <a:pt x="119761" y="436791"/>
                  </a:lnTo>
                  <a:lnTo>
                    <a:pt x="110439" y="427520"/>
                  </a:lnTo>
                  <a:lnTo>
                    <a:pt x="110439" y="458838"/>
                  </a:lnTo>
                  <a:lnTo>
                    <a:pt x="86042" y="489915"/>
                  </a:lnTo>
                  <a:lnTo>
                    <a:pt x="49987" y="504266"/>
                  </a:lnTo>
                  <a:lnTo>
                    <a:pt x="23228" y="509562"/>
                  </a:lnTo>
                  <a:lnTo>
                    <a:pt x="24231" y="503872"/>
                  </a:lnTo>
                  <a:lnTo>
                    <a:pt x="24650" y="498983"/>
                  </a:lnTo>
                  <a:lnTo>
                    <a:pt x="37998" y="455917"/>
                  </a:lnTo>
                  <a:lnTo>
                    <a:pt x="71628" y="423608"/>
                  </a:lnTo>
                  <a:lnTo>
                    <a:pt x="74282" y="422351"/>
                  </a:lnTo>
                  <a:lnTo>
                    <a:pt x="75971" y="422681"/>
                  </a:lnTo>
                  <a:lnTo>
                    <a:pt x="85394" y="432269"/>
                  </a:lnTo>
                  <a:lnTo>
                    <a:pt x="92811" y="439712"/>
                  </a:lnTo>
                  <a:lnTo>
                    <a:pt x="100266" y="447128"/>
                  </a:lnTo>
                  <a:lnTo>
                    <a:pt x="110248" y="456869"/>
                  </a:lnTo>
                  <a:lnTo>
                    <a:pt x="110439" y="458838"/>
                  </a:lnTo>
                  <a:lnTo>
                    <a:pt x="110439" y="427520"/>
                  </a:lnTo>
                  <a:lnTo>
                    <a:pt x="105257" y="422351"/>
                  </a:lnTo>
                  <a:lnTo>
                    <a:pt x="81153" y="398170"/>
                  </a:lnTo>
                  <a:lnTo>
                    <a:pt x="80060" y="394462"/>
                  </a:lnTo>
                  <a:lnTo>
                    <a:pt x="84607" y="380301"/>
                  </a:lnTo>
                  <a:lnTo>
                    <a:pt x="87477" y="371182"/>
                  </a:lnTo>
                  <a:lnTo>
                    <a:pt x="93192" y="352831"/>
                  </a:lnTo>
                  <a:lnTo>
                    <a:pt x="180060" y="439699"/>
                  </a:lnTo>
                  <a:lnTo>
                    <a:pt x="180060" y="407847"/>
                  </a:lnTo>
                  <a:lnTo>
                    <a:pt x="143408" y="371182"/>
                  </a:lnTo>
                  <a:lnTo>
                    <a:pt x="104762" y="332371"/>
                  </a:lnTo>
                  <a:lnTo>
                    <a:pt x="104013" y="329323"/>
                  </a:lnTo>
                  <a:lnTo>
                    <a:pt x="104698" y="327939"/>
                  </a:lnTo>
                  <a:lnTo>
                    <a:pt x="109207" y="319836"/>
                  </a:lnTo>
                  <a:lnTo>
                    <a:pt x="112801" y="313372"/>
                  </a:lnTo>
                  <a:lnTo>
                    <a:pt x="131775" y="279298"/>
                  </a:lnTo>
                  <a:lnTo>
                    <a:pt x="164363" y="235635"/>
                  </a:lnTo>
                  <a:lnTo>
                    <a:pt x="165862" y="234188"/>
                  </a:lnTo>
                  <a:lnTo>
                    <a:pt x="174066" y="226237"/>
                  </a:lnTo>
                  <a:lnTo>
                    <a:pt x="203415" y="197802"/>
                  </a:lnTo>
                  <a:lnTo>
                    <a:pt x="249872" y="166700"/>
                  </a:lnTo>
                  <a:lnTo>
                    <a:pt x="297878" y="144335"/>
                  </a:lnTo>
                  <a:lnTo>
                    <a:pt x="300558" y="143078"/>
                  </a:lnTo>
                  <a:lnTo>
                    <a:pt x="302450" y="143332"/>
                  </a:lnTo>
                  <a:lnTo>
                    <a:pt x="389813" y="230682"/>
                  </a:lnTo>
                  <a:lnTo>
                    <a:pt x="389813" y="198183"/>
                  </a:lnTo>
                  <a:lnTo>
                    <a:pt x="334708" y="143078"/>
                  </a:lnTo>
                  <a:lnTo>
                    <a:pt x="326301" y="134670"/>
                  </a:lnTo>
                  <a:lnTo>
                    <a:pt x="347903" y="128625"/>
                  </a:lnTo>
                  <a:lnTo>
                    <a:pt x="370103" y="123571"/>
                  </a:lnTo>
                  <a:lnTo>
                    <a:pt x="392887" y="119532"/>
                  </a:lnTo>
                  <a:lnTo>
                    <a:pt x="416217" y="116560"/>
                  </a:lnTo>
                  <a:lnTo>
                    <a:pt x="416217" y="95453"/>
                  </a:lnTo>
                  <a:lnTo>
                    <a:pt x="354647" y="105257"/>
                  </a:lnTo>
                  <a:lnTo>
                    <a:pt x="294817" y="123075"/>
                  </a:lnTo>
                  <a:lnTo>
                    <a:pt x="258216" y="138506"/>
                  </a:lnTo>
                  <a:lnTo>
                    <a:pt x="223774" y="157365"/>
                  </a:lnTo>
                  <a:lnTo>
                    <a:pt x="191744" y="180047"/>
                  </a:lnTo>
                  <a:lnTo>
                    <a:pt x="162394" y="206946"/>
                  </a:lnTo>
                  <a:lnTo>
                    <a:pt x="144627" y="226237"/>
                  </a:lnTo>
                  <a:lnTo>
                    <a:pt x="141008" y="224307"/>
                  </a:lnTo>
                  <a:lnTo>
                    <a:pt x="139306" y="223431"/>
                  </a:lnTo>
                  <a:lnTo>
                    <a:pt x="130111" y="220179"/>
                  </a:lnTo>
                  <a:lnTo>
                    <a:pt x="130111" y="242646"/>
                  </a:lnTo>
                  <a:lnTo>
                    <a:pt x="86639" y="313372"/>
                  </a:lnTo>
                  <a:lnTo>
                    <a:pt x="71056" y="310438"/>
                  </a:lnTo>
                  <a:lnTo>
                    <a:pt x="55600" y="310832"/>
                  </a:lnTo>
                  <a:lnTo>
                    <a:pt x="40259" y="314109"/>
                  </a:lnTo>
                  <a:lnTo>
                    <a:pt x="25031" y="319836"/>
                  </a:lnTo>
                  <a:lnTo>
                    <a:pt x="24968" y="318808"/>
                  </a:lnTo>
                  <a:lnTo>
                    <a:pt x="24777" y="318109"/>
                  </a:lnTo>
                  <a:lnTo>
                    <a:pt x="24942" y="317449"/>
                  </a:lnTo>
                  <a:lnTo>
                    <a:pt x="30962" y="297738"/>
                  </a:lnTo>
                  <a:lnTo>
                    <a:pt x="50406" y="262483"/>
                  </a:lnTo>
                  <a:lnTo>
                    <a:pt x="80416" y="238163"/>
                  </a:lnTo>
                  <a:lnTo>
                    <a:pt x="97205" y="234188"/>
                  </a:lnTo>
                  <a:lnTo>
                    <a:pt x="114134" y="235686"/>
                  </a:lnTo>
                  <a:lnTo>
                    <a:pt x="130111" y="242646"/>
                  </a:lnTo>
                  <a:lnTo>
                    <a:pt x="130111" y="220179"/>
                  </a:lnTo>
                  <a:lnTo>
                    <a:pt x="113842" y="214426"/>
                  </a:lnTo>
                  <a:lnTo>
                    <a:pt x="89065" y="213931"/>
                  </a:lnTo>
                  <a:lnTo>
                    <a:pt x="65582" y="221843"/>
                  </a:lnTo>
                  <a:lnTo>
                    <a:pt x="33159" y="250532"/>
                  </a:lnTo>
                  <a:lnTo>
                    <a:pt x="10134" y="293725"/>
                  </a:lnTo>
                  <a:lnTo>
                    <a:pt x="711" y="341947"/>
                  </a:lnTo>
                  <a:lnTo>
                    <a:pt x="673" y="346913"/>
                  </a:lnTo>
                  <a:lnTo>
                    <a:pt x="2362" y="350570"/>
                  </a:lnTo>
                  <a:lnTo>
                    <a:pt x="11366" y="354558"/>
                  </a:lnTo>
                  <a:lnTo>
                    <a:pt x="15443" y="353555"/>
                  </a:lnTo>
                  <a:lnTo>
                    <a:pt x="18986" y="350253"/>
                  </a:lnTo>
                  <a:lnTo>
                    <a:pt x="20510" y="348792"/>
                  </a:lnTo>
                  <a:lnTo>
                    <a:pt x="21297" y="348107"/>
                  </a:lnTo>
                  <a:lnTo>
                    <a:pt x="32359" y="340093"/>
                  </a:lnTo>
                  <a:lnTo>
                    <a:pt x="44310" y="334721"/>
                  </a:lnTo>
                  <a:lnTo>
                    <a:pt x="57111" y="331889"/>
                  </a:lnTo>
                  <a:lnTo>
                    <a:pt x="70726" y="331495"/>
                  </a:lnTo>
                  <a:lnTo>
                    <a:pt x="76860" y="331838"/>
                  </a:lnTo>
                  <a:lnTo>
                    <a:pt x="78409" y="334467"/>
                  </a:lnTo>
                  <a:lnTo>
                    <a:pt x="73634" y="346913"/>
                  </a:lnTo>
                  <a:lnTo>
                    <a:pt x="70548" y="353644"/>
                  </a:lnTo>
                  <a:lnTo>
                    <a:pt x="68554" y="360692"/>
                  </a:lnTo>
                  <a:lnTo>
                    <a:pt x="64998" y="371436"/>
                  </a:lnTo>
                  <a:lnTo>
                    <a:pt x="61569" y="382219"/>
                  </a:lnTo>
                  <a:lnTo>
                    <a:pt x="59905" y="393293"/>
                  </a:lnTo>
                  <a:lnTo>
                    <a:pt x="61633" y="404901"/>
                  </a:lnTo>
                  <a:lnTo>
                    <a:pt x="56807" y="407517"/>
                  </a:lnTo>
                  <a:lnTo>
                    <a:pt x="24955" y="435876"/>
                  </a:lnTo>
                  <a:lnTo>
                    <a:pt x="6654" y="483730"/>
                  </a:lnTo>
                  <a:lnTo>
                    <a:pt x="0" y="528066"/>
                  </a:lnTo>
                  <a:lnTo>
                    <a:pt x="5689" y="533349"/>
                  </a:lnTo>
                  <a:lnTo>
                    <a:pt x="53543" y="524421"/>
                  </a:lnTo>
                  <a:lnTo>
                    <a:pt x="93459" y="509562"/>
                  </a:lnTo>
                  <a:lnTo>
                    <a:pt x="102400" y="504024"/>
                  </a:lnTo>
                  <a:lnTo>
                    <a:pt x="116268" y="490169"/>
                  </a:lnTo>
                  <a:lnTo>
                    <a:pt x="127127" y="472592"/>
                  </a:lnTo>
                  <a:lnTo>
                    <a:pt x="127330" y="472147"/>
                  </a:lnTo>
                  <a:lnTo>
                    <a:pt x="127774" y="471792"/>
                  </a:lnTo>
                  <a:lnTo>
                    <a:pt x="128079" y="471449"/>
                  </a:lnTo>
                  <a:lnTo>
                    <a:pt x="135255" y="472757"/>
                  </a:lnTo>
                  <a:lnTo>
                    <a:pt x="140246" y="473125"/>
                  </a:lnTo>
                  <a:lnTo>
                    <a:pt x="145326" y="472338"/>
                  </a:lnTo>
                  <a:lnTo>
                    <a:pt x="148437" y="471449"/>
                  </a:lnTo>
                  <a:lnTo>
                    <a:pt x="152793" y="470204"/>
                  </a:lnTo>
                  <a:lnTo>
                    <a:pt x="162534" y="467118"/>
                  </a:lnTo>
                  <a:lnTo>
                    <a:pt x="172224" y="463854"/>
                  </a:lnTo>
                  <a:lnTo>
                    <a:pt x="178308" y="461746"/>
                  </a:lnTo>
                  <a:lnTo>
                    <a:pt x="199034" y="454418"/>
                  </a:lnTo>
                  <a:lnTo>
                    <a:pt x="201206" y="455676"/>
                  </a:lnTo>
                  <a:lnTo>
                    <a:pt x="201244" y="456869"/>
                  </a:lnTo>
                  <a:lnTo>
                    <a:pt x="201358" y="465378"/>
                  </a:lnTo>
                  <a:lnTo>
                    <a:pt x="200660" y="477647"/>
                  </a:lnTo>
                  <a:lnTo>
                    <a:pt x="197421" y="490486"/>
                  </a:lnTo>
                  <a:lnTo>
                    <a:pt x="191617" y="502361"/>
                  </a:lnTo>
                  <a:lnTo>
                    <a:pt x="183121" y="513232"/>
                  </a:lnTo>
                  <a:lnTo>
                    <a:pt x="179654" y="516851"/>
                  </a:lnTo>
                  <a:lnTo>
                    <a:pt x="178142" y="520928"/>
                  </a:lnTo>
                  <a:lnTo>
                    <a:pt x="182219" y="530669"/>
                  </a:lnTo>
                  <a:lnTo>
                    <a:pt x="186448" y="532752"/>
                  </a:lnTo>
                  <a:lnTo>
                    <a:pt x="191630" y="532041"/>
                  </a:lnTo>
                  <a:lnTo>
                    <a:pt x="209092" y="529869"/>
                  </a:lnTo>
                  <a:lnTo>
                    <a:pt x="247599" y="519493"/>
                  </a:lnTo>
                  <a:lnTo>
                    <a:pt x="269989" y="508038"/>
                  </a:lnTo>
                  <a:lnTo>
                    <a:pt x="285521" y="497179"/>
                  </a:lnTo>
                  <a:lnTo>
                    <a:pt x="301523" y="481177"/>
                  </a:lnTo>
                  <a:lnTo>
                    <a:pt x="311277" y="466928"/>
                  </a:lnTo>
                  <a:lnTo>
                    <a:pt x="317411" y="451777"/>
                  </a:lnTo>
                  <a:lnTo>
                    <a:pt x="319760" y="435584"/>
                  </a:lnTo>
                  <a:lnTo>
                    <a:pt x="318096" y="418465"/>
                  </a:lnTo>
                  <a:lnTo>
                    <a:pt x="316039" y="410705"/>
                  </a:lnTo>
                  <a:lnTo>
                    <a:pt x="313347" y="402831"/>
                  </a:lnTo>
                  <a:lnTo>
                    <a:pt x="310476" y="395185"/>
                  </a:lnTo>
                  <a:lnTo>
                    <a:pt x="307568" y="387197"/>
                  </a:lnTo>
                  <a:lnTo>
                    <a:pt x="309270" y="385610"/>
                  </a:lnTo>
                  <a:lnTo>
                    <a:pt x="310578" y="384479"/>
                  </a:lnTo>
                  <a:lnTo>
                    <a:pt x="325183" y="371182"/>
                  </a:lnTo>
                  <a:lnTo>
                    <a:pt x="351878" y="342290"/>
                  </a:lnTo>
                  <a:lnTo>
                    <a:pt x="388366" y="286105"/>
                  </a:lnTo>
                  <a:lnTo>
                    <a:pt x="407682" y="243890"/>
                  </a:lnTo>
                  <a:lnTo>
                    <a:pt x="419976" y="206552"/>
                  </a:lnTo>
                  <a:lnTo>
                    <a:pt x="422135" y="200012"/>
                  </a:lnTo>
                  <a:lnTo>
                    <a:pt x="432142" y="154622"/>
                  </a:lnTo>
                  <a:lnTo>
                    <a:pt x="437057" y="116560"/>
                  </a:lnTo>
                  <a:lnTo>
                    <a:pt x="438188" y="107886"/>
                  </a:lnTo>
                  <a:lnTo>
                    <a:pt x="438734" y="101625"/>
                  </a:lnTo>
                  <a:close/>
                </a:path>
                <a:path w="647700" h="533400">
                  <a:moveTo>
                    <a:pt x="639775" y="132588"/>
                  </a:moveTo>
                  <a:lnTo>
                    <a:pt x="632498" y="124777"/>
                  </a:lnTo>
                  <a:lnTo>
                    <a:pt x="627532" y="124675"/>
                  </a:lnTo>
                  <a:lnTo>
                    <a:pt x="618540" y="132283"/>
                  </a:lnTo>
                  <a:lnTo>
                    <a:pt x="614299" y="136207"/>
                  </a:lnTo>
                  <a:lnTo>
                    <a:pt x="548906" y="194297"/>
                  </a:lnTo>
                  <a:lnTo>
                    <a:pt x="524751" y="169862"/>
                  </a:lnTo>
                  <a:lnTo>
                    <a:pt x="519353" y="169570"/>
                  </a:lnTo>
                  <a:lnTo>
                    <a:pt x="511848" y="177304"/>
                  </a:lnTo>
                  <a:lnTo>
                    <a:pt x="512203" y="182499"/>
                  </a:lnTo>
                  <a:lnTo>
                    <a:pt x="546087" y="216369"/>
                  </a:lnTo>
                  <a:lnTo>
                    <a:pt x="550773" y="216674"/>
                  </a:lnTo>
                  <a:lnTo>
                    <a:pt x="639445" y="137820"/>
                  </a:lnTo>
                  <a:lnTo>
                    <a:pt x="639775" y="132588"/>
                  </a:lnTo>
                  <a:close/>
                </a:path>
                <a:path w="647700" h="533400">
                  <a:moveTo>
                    <a:pt x="647547" y="13868"/>
                  </a:moveTo>
                  <a:lnTo>
                    <a:pt x="647090" y="3505"/>
                  </a:lnTo>
                  <a:lnTo>
                    <a:pt x="643610" y="342"/>
                  </a:lnTo>
                  <a:lnTo>
                    <a:pt x="632028" y="50"/>
                  </a:lnTo>
                  <a:lnTo>
                    <a:pt x="626237" y="165"/>
                  </a:lnTo>
                  <a:lnTo>
                    <a:pt x="620458" y="165"/>
                  </a:lnTo>
                  <a:lnTo>
                    <a:pt x="614680" y="177"/>
                  </a:lnTo>
                  <a:lnTo>
                    <a:pt x="608888" y="63"/>
                  </a:lnTo>
                  <a:lnTo>
                    <a:pt x="597535" y="355"/>
                  </a:lnTo>
                  <a:lnTo>
                    <a:pt x="593826" y="3822"/>
                  </a:lnTo>
                  <a:lnTo>
                    <a:pt x="593458" y="13754"/>
                  </a:lnTo>
                  <a:lnTo>
                    <a:pt x="597319" y="17907"/>
                  </a:lnTo>
                  <a:lnTo>
                    <a:pt x="611822" y="18135"/>
                  </a:lnTo>
                  <a:lnTo>
                    <a:pt x="629437" y="18135"/>
                  </a:lnTo>
                  <a:lnTo>
                    <a:pt x="644042" y="17881"/>
                  </a:lnTo>
                  <a:lnTo>
                    <a:pt x="647547" y="13868"/>
                  </a:lnTo>
                  <a:close/>
                </a:path>
              </a:pathLst>
            </a:custGeom>
            <a:solidFill>
              <a:srgbClr val="7D5E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7" name="object 3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651095" y="3221437"/>
              <a:ext cx="181578" cy="183565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1707546" y="3146824"/>
              <a:ext cx="201295" cy="201930"/>
            </a:xfrm>
            <a:custGeom>
              <a:avLst/>
              <a:gdLst/>
              <a:ahLst/>
              <a:cxnLst/>
              <a:rect l="l" t="t" r="r" b="b"/>
              <a:pathLst>
                <a:path w="201295" h="201929">
                  <a:moveTo>
                    <a:pt x="51955" y="8623"/>
                  </a:moveTo>
                  <a:lnTo>
                    <a:pt x="43434" y="0"/>
                  </a:lnTo>
                  <a:lnTo>
                    <a:pt x="36931" y="114"/>
                  </a:lnTo>
                  <a:lnTo>
                    <a:pt x="10655" y="26250"/>
                  </a:lnTo>
                  <a:lnTo>
                    <a:pt x="1663" y="35496"/>
                  </a:lnTo>
                  <a:lnTo>
                    <a:pt x="711" y="38430"/>
                  </a:lnTo>
                  <a:lnTo>
                    <a:pt x="0" y="39687"/>
                  </a:lnTo>
                  <a:lnTo>
                    <a:pt x="152" y="45821"/>
                  </a:lnTo>
                  <a:lnTo>
                    <a:pt x="2184" y="49060"/>
                  </a:lnTo>
                  <a:lnTo>
                    <a:pt x="10858" y="52933"/>
                  </a:lnTo>
                  <a:lnTo>
                    <a:pt x="14871" y="51676"/>
                  </a:lnTo>
                  <a:lnTo>
                    <a:pt x="32626" y="34036"/>
                  </a:lnTo>
                  <a:lnTo>
                    <a:pt x="51803" y="14655"/>
                  </a:lnTo>
                  <a:lnTo>
                    <a:pt x="51955" y="8623"/>
                  </a:lnTo>
                  <a:close/>
                </a:path>
                <a:path w="201295" h="201929">
                  <a:moveTo>
                    <a:pt x="200736" y="162902"/>
                  </a:moveTo>
                  <a:lnTo>
                    <a:pt x="199974" y="156603"/>
                  </a:lnTo>
                  <a:lnTo>
                    <a:pt x="192519" y="149136"/>
                  </a:lnTo>
                  <a:lnTo>
                    <a:pt x="186524" y="148399"/>
                  </a:lnTo>
                  <a:lnTo>
                    <a:pt x="174561" y="159943"/>
                  </a:lnTo>
                  <a:lnTo>
                    <a:pt x="166662" y="167779"/>
                  </a:lnTo>
                  <a:lnTo>
                    <a:pt x="148005" y="186817"/>
                  </a:lnTo>
                  <a:lnTo>
                    <a:pt x="147447" y="191300"/>
                  </a:lnTo>
                  <a:lnTo>
                    <a:pt x="152120" y="197612"/>
                  </a:lnTo>
                  <a:lnTo>
                    <a:pt x="155587" y="199364"/>
                  </a:lnTo>
                  <a:lnTo>
                    <a:pt x="158267" y="201434"/>
                  </a:lnTo>
                  <a:lnTo>
                    <a:pt x="161556" y="200037"/>
                  </a:lnTo>
                  <a:lnTo>
                    <a:pt x="164071" y="199656"/>
                  </a:lnTo>
                  <a:lnTo>
                    <a:pt x="173520" y="190449"/>
                  </a:lnTo>
                  <a:lnTo>
                    <a:pt x="189293" y="174726"/>
                  </a:lnTo>
                  <a:lnTo>
                    <a:pt x="200736" y="162902"/>
                  </a:lnTo>
                  <a:close/>
                </a:path>
              </a:pathLst>
            </a:custGeom>
            <a:solidFill>
              <a:srgbClr val="7D5E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915732" y="2971915"/>
              <a:ext cx="167205" cy="167185"/>
            </a:xfrm>
            <a:prstGeom prst="rect">
              <a:avLst/>
            </a:prstGeom>
          </p:spPr>
        </p:pic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BB26ED36-682F-C031-74C4-7968DC7EEA92}"/>
              </a:ext>
            </a:extLst>
          </p:cNvPr>
          <p:cNvSpPr txBox="1"/>
          <p:nvPr/>
        </p:nvSpPr>
        <p:spPr>
          <a:xfrm>
            <a:off x="1239374" y="2404020"/>
            <a:ext cx="4726813" cy="2797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Transition approach to establish one environment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Attribute identiﬁcation and set-up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 mapping + selection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Survey delivery integration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Survey timeline and goals for upcoming year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Reﬁne resources and reinforce continuous listening practices across Acquirer </a:t>
            </a:r>
            <a:br>
              <a:rPr lang="en-US" sz="15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5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Acquiree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 through feedback and adapt for subsequent cycles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0F15485-1540-C5A2-CAC5-AAC154BA440B}"/>
              </a:ext>
            </a:extLst>
          </p:cNvPr>
          <p:cNvSpPr txBox="1"/>
          <p:nvPr/>
        </p:nvSpPr>
        <p:spPr>
          <a:xfrm>
            <a:off x="9786722" y="4343805"/>
            <a:ext cx="4574067" cy="574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Parallel engagement survey deployed for Acquirer and Acquiree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44B1A8A-AC49-1926-CC81-324AB3FFF6C8}"/>
              </a:ext>
            </a:extLst>
          </p:cNvPr>
          <p:cNvSpPr txBox="1"/>
          <p:nvPr/>
        </p:nvSpPr>
        <p:spPr>
          <a:xfrm>
            <a:off x="5804272" y="8184986"/>
            <a:ext cx="4195188" cy="156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Prioritize survey content to align with business strategy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Develop leader and employee playbook resources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Develop communication plan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RACI chart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0014AC6-63A1-A8A3-77FB-3F8D0856C129}"/>
              </a:ext>
            </a:extLst>
          </p:cNvPr>
          <p:cNvSpPr txBox="1"/>
          <p:nvPr/>
        </p:nvSpPr>
        <p:spPr>
          <a:xfrm>
            <a:off x="14166850" y="8169275"/>
            <a:ext cx="4648200" cy="1068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Acquirer and Acquiree will be in one environment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5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Listening, learning, and acting on employee feedback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9773C2-A5C1-0DB9-30AF-73C2D87A5E8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</p:spPr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 dirty="0"/>
          </a:p>
        </p:txBody>
      </p:sp>
      <p:sp>
        <p:nvSpPr>
          <p:cNvPr id="40" name="Holder 5">
            <a:extLst>
              <a:ext uri="{FF2B5EF4-FFF2-40B4-BE49-F238E27FC236}">
                <a16:creationId xmlns:a16="http://schemas.microsoft.com/office/drawing/2014/main" id="{4F4A8E13-A480-C532-DA07-7DE652957940}"/>
              </a:ext>
            </a:extLst>
          </p:cNvPr>
          <p:cNvSpPr txBox="1">
            <a:spLocks/>
          </p:cNvSpPr>
          <p:nvPr/>
        </p:nvSpPr>
        <p:spPr>
          <a:xfrm>
            <a:off x="831850" y="10517696"/>
            <a:ext cx="46234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</a:t>
            </a:r>
            <a:r>
              <a:rPr lang="en-U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.com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28400" y="-60325"/>
            <a:ext cx="1637664" cy="819150"/>
          </a:xfrm>
          <a:custGeom>
            <a:avLst/>
            <a:gdLst/>
            <a:ahLst/>
            <a:cxnLst/>
            <a:rect l="l" t="t" r="r" b="b"/>
            <a:pathLst>
              <a:path w="1637664" h="819150">
                <a:moveTo>
                  <a:pt x="1637311" y="0"/>
                </a:moveTo>
                <a:lnTo>
                  <a:pt x="0" y="0"/>
                </a:lnTo>
                <a:lnTo>
                  <a:pt x="1389" y="48099"/>
                </a:lnTo>
                <a:lnTo>
                  <a:pt x="5507" y="95470"/>
                </a:lnTo>
                <a:lnTo>
                  <a:pt x="12277" y="142032"/>
                </a:lnTo>
                <a:lnTo>
                  <a:pt x="21621" y="187708"/>
                </a:lnTo>
                <a:lnTo>
                  <a:pt x="33463" y="232422"/>
                </a:lnTo>
                <a:lnTo>
                  <a:pt x="47726" y="276097"/>
                </a:lnTo>
                <a:lnTo>
                  <a:pt x="64333" y="318656"/>
                </a:lnTo>
                <a:lnTo>
                  <a:pt x="83208" y="360022"/>
                </a:lnTo>
                <a:lnTo>
                  <a:pt x="104274" y="400119"/>
                </a:lnTo>
                <a:lnTo>
                  <a:pt x="127454" y="438869"/>
                </a:lnTo>
                <a:lnTo>
                  <a:pt x="152671" y="476197"/>
                </a:lnTo>
                <a:lnTo>
                  <a:pt x="179848" y="512025"/>
                </a:lnTo>
                <a:lnTo>
                  <a:pt x="208909" y="546277"/>
                </a:lnTo>
                <a:lnTo>
                  <a:pt x="239777" y="578875"/>
                </a:lnTo>
                <a:lnTo>
                  <a:pt x="272376" y="609743"/>
                </a:lnTo>
                <a:lnTo>
                  <a:pt x="306627" y="638804"/>
                </a:lnTo>
                <a:lnTo>
                  <a:pt x="342455" y="665981"/>
                </a:lnTo>
                <a:lnTo>
                  <a:pt x="379783" y="691198"/>
                </a:lnTo>
                <a:lnTo>
                  <a:pt x="418533" y="714378"/>
                </a:lnTo>
                <a:lnTo>
                  <a:pt x="458630" y="735444"/>
                </a:lnTo>
                <a:lnTo>
                  <a:pt x="499997" y="754319"/>
                </a:lnTo>
                <a:lnTo>
                  <a:pt x="542556" y="770926"/>
                </a:lnTo>
                <a:lnTo>
                  <a:pt x="586230" y="785190"/>
                </a:lnTo>
                <a:lnTo>
                  <a:pt x="630944" y="797032"/>
                </a:lnTo>
                <a:lnTo>
                  <a:pt x="676621" y="806376"/>
                </a:lnTo>
                <a:lnTo>
                  <a:pt x="723182" y="813145"/>
                </a:lnTo>
                <a:lnTo>
                  <a:pt x="770553" y="817263"/>
                </a:lnTo>
                <a:lnTo>
                  <a:pt x="818655" y="818653"/>
                </a:lnTo>
                <a:lnTo>
                  <a:pt x="866758" y="817263"/>
                </a:lnTo>
                <a:lnTo>
                  <a:pt x="914128" y="813145"/>
                </a:lnTo>
                <a:lnTo>
                  <a:pt x="960690" y="806376"/>
                </a:lnTo>
                <a:lnTo>
                  <a:pt x="1006366" y="797032"/>
                </a:lnTo>
                <a:lnTo>
                  <a:pt x="1051080" y="785190"/>
                </a:lnTo>
                <a:lnTo>
                  <a:pt x="1094755" y="770926"/>
                </a:lnTo>
                <a:lnTo>
                  <a:pt x="1137314" y="754319"/>
                </a:lnTo>
                <a:lnTo>
                  <a:pt x="1178680" y="735444"/>
                </a:lnTo>
                <a:lnTo>
                  <a:pt x="1218777" y="714378"/>
                </a:lnTo>
                <a:lnTo>
                  <a:pt x="1257528" y="691198"/>
                </a:lnTo>
                <a:lnTo>
                  <a:pt x="1294855" y="665981"/>
                </a:lnTo>
                <a:lnTo>
                  <a:pt x="1330683" y="638804"/>
                </a:lnTo>
                <a:lnTo>
                  <a:pt x="1364935" y="609743"/>
                </a:lnTo>
                <a:lnTo>
                  <a:pt x="1397533" y="578875"/>
                </a:lnTo>
                <a:lnTo>
                  <a:pt x="1428401" y="546277"/>
                </a:lnTo>
                <a:lnTo>
                  <a:pt x="1457462" y="512025"/>
                </a:lnTo>
                <a:lnTo>
                  <a:pt x="1484639" y="476197"/>
                </a:lnTo>
                <a:lnTo>
                  <a:pt x="1509856" y="438869"/>
                </a:lnTo>
                <a:lnTo>
                  <a:pt x="1533036" y="400119"/>
                </a:lnTo>
                <a:lnTo>
                  <a:pt x="1554102" y="360022"/>
                </a:lnTo>
                <a:lnTo>
                  <a:pt x="1572977" y="318656"/>
                </a:lnTo>
                <a:lnTo>
                  <a:pt x="1589585" y="276097"/>
                </a:lnTo>
                <a:lnTo>
                  <a:pt x="1603848" y="232422"/>
                </a:lnTo>
                <a:lnTo>
                  <a:pt x="1615690" y="187708"/>
                </a:lnTo>
                <a:lnTo>
                  <a:pt x="1625034" y="142032"/>
                </a:lnTo>
                <a:lnTo>
                  <a:pt x="1631803" y="95470"/>
                </a:lnTo>
                <a:lnTo>
                  <a:pt x="1635921" y="48099"/>
                </a:lnTo>
                <a:lnTo>
                  <a:pt x="1637311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263774" y="-60325"/>
            <a:ext cx="1637664" cy="819150"/>
          </a:xfrm>
          <a:custGeom>
            <a:avLst/>
            <a:gdLst/>
            <a:ahLst/>
            <a:cxnLst/>
            <a:rect l="l" t="t" r="r" b="b"/>
            <a:pathLst>
              <a:path w="1637664" h="819150">
                <a:moveTo>
                  <a:pt x="1637321" y="0"/>
                </a:moveTo>
                <a:lnTo>
                  <a:pt x="0" y="0"/>
                </a:lnTo>
                <a:lnTo>
                  <a:pt x="1389" y="48099"/>
                </a:lnTo>
                <a:lnTo>
                  <a:pt x="5507" y="95470"/>
                </a:lnTo>
                <a:lnTo>
                  <a:pt x="12277" y="142032"/>
                </a:lnTo>
                <a:lnTo>
                  <a:pt x="21621" y="187708"/>
                </a:lnTo>
                <a:lnTo>
                  <a:pt x="33463" y="232422"/>
                </a:lnTo>
                <a:lnTo>
                  <a:pt x="47727" y="276097"/>
                </a:lnTo>
                <a:lnTo>
                  <a:pt x="64335" y="318656"/>
                </a:lnTo>
                <a:lnTo>
                  <a:pt x="83210" y="360022"/>
                </a:lnTo>
                <a:lnTo>
                  <a:pt x="104277" y="400119"/>
                </a:lnTo>
                <a:lnTo>
                  <a:pt x="127457" y="438869"/>
                </a:lnTo>
                <a:lnTo>
                  <a:pt x="152674" y="476197"/>
                </a:lnTo>
                <a:lnTo>
                  <a:pt x="179852" y="512025"/>
                </a:lnTo>
                <a:lnTo>
                  <a:pt x="208914" y="546277"/>
                </a:lnTo>
                <a:lnTo>
                  <a:pt x="239783" y="578875"/>
                </a:lnTo>
                <a:lnTo>
                  <a:pt x="272381" y="609743"/>
                </a:lnTo>
                <a:lnTo>
                  <a:pt x="306633" y="638804"/>
                </a:lnTo>
                <a:lnTo>
                  <a:pt x="342462" y="665981"/>
                </a:lnTo>
                <a:lnTo>
                  <a:pt x="379790" y="691198"/>
                </a:lnTo>
                <a:lnTo>
                  <a:pt x="418541" y="714378"/>
                </a:lnTo>
                <a:lnTo>
                  <a:pt x="458639" y="735444"/>
                </a:lnTo>
                <a:lnTo>
                  <a:pt x="500005" y="754319"/>
                </a:lnTo>
                <a:lnTo>
                  <a:pt x="542565" y="770926"/>
                </a:lnTo>
                <a:lnTo>
                  <a:pt x="586240" y="785190"/>
                </a:lnTo>
                <a:lnTo>
                  <a:pt x="630954" y="797032"/>
                </a:lnTo>
                <a:lnTo>
                  <a:pt x="676631" y="806376"/>
                </a:lnTo>
                <a:lnTo>
                  <a:pt x="723193" y="813145"/>
                </a:lnTo>
                <a:lnTo>
                  <a:pt x="770563" y="817263"/>
                </a:lnTo>
                <a:lnTo>
                  <a:pt x="818666" y="818653"/>
                </a:lnTo>
                <a:lnTo>
                  <a:pt x="866768" y="817263"/>
                </a:lnTo>
                <a:lnTo>
                  <a:pt x="914138" y="813145"/>
                </a:lnTo>
                <a:lnTo>
                  <a:pt x="960700" y="806376"/>
                </a:lnTo>
                <a:lnTo>
                  <a:pt x="1006376" y="797032"/>
                </a:lnTo>
                <a:lnTo>
                  <a:pt x="1051090" y="785190"/>
                </a:lnTo>
                <a:lnTo>
                  <a:pt x="1094765" y="770926"/>
                </a:lnTo>
                <a:lnTo>
                  <a:pt x="1137324" y="754319"/>
                </a:lnTo>
                <a:lnTo>
                  <a:pt x="1178690" y="735444"/>
                </a:lnTo>
                <a:lnTo>
                  <a:pt x="1218787" y="714378"/>
                </a:lnTo>
                <a:lnTo>
                  <a:pt x="1257538" y="691198"/>
                </a:lnTo>
                <a:lnTo>
                  <a:pt x="1294866" y="665981"/>
                </a:lnTo>
                <a:lnTo>
                  <a:pt x="1330694" y="638804"/>
                </a:lnTo>
                <a:lnTo>
                  <a:pt x="1364945" y="609743"/>
                </a:lnTo>
                <a:lnTo>
                  <a:pt x="1397543" y="578875"/>
                </a:lnTo>
                <a:lnTo>
                  <a:pt x="1428411" y="546277"/>
                </a:lnTo>
                <a:lnTo>
                  <a:pt x="1457472" y="512025"/>
                </a:lnTo>
                <a:lnTo>
                  <a:pt x="1484650" y="476197"/>
                </a:lnTo>
                <a:lnTo>
                  <a:pt x="1509867" y="438869"/>
                </a:lnTo>
                <a:lnTo>
                  <a:pt x="1533047" y="400119"/>
                </a:lnTo>
                <a:lnTo>
                  <a:pt x="1554113" y="360022"/>
                </a:lnTo>
                <a:lnTo>
                  <a:pt x="1572988" y="318656"/>
                </a:lnTo>
                <a:lnTo>
                  <a:pt x="1589595" y="276097"/>
                </a:lnTo>
                <a:lnTo>
                  <a:pt x="1603858" y="232422"/>
                </a:lnTo>
                <a:lnTo>
                  <a:pt x="1615700" y="187708"/>
                </a:lnTo>
                <a:lnTo>
                  <a:pt x="1625044" y="142032"/>
                </a:lnTo>
                <a:lnTo>
                  <a:pt x="1631814" y="95470"/>
                </a:lnTo>
                <a:lnTo>
                  <a:pt x="1635932" y="48099"/>
                </a:lnTo>
                <a:lnTo>
                  <a:pt x="1637321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-60325"/>
            <a:ext cx="821055" cy="819150"/>
          </a:xfrm>
          <a:custGeom>
            <a:avLst/>
            <a:gdLst/>
            <a:ahLst/>
            <a:cxnLst/>
            <a:rect l="l" t="t" r="r" b="b"/>
            <a:pathLst>
              <a:path w="821055" h="819150">
                <a:moveTo>
                  <a:pt x="820748" y="0"/>
                </a:moveTo>
                <a:lnTo>
                  <a:pt x="0" y="0"/>
                </a:lnTo>
                <a:lnTo>
                  <a:pt x="0" y="818593"/>
                </a:lnTo>
                <a:lnTo>
                  <a:pt x="2082" y="818653"/>
                </a:lnTo>
                <a:lnTo>
                  <a:pt x="50186" y="817263"/>
                </a:lnTo>
                <a:lnTo>
                  <a:pt x="97557" y="813145"/>
                </a:lnTo>
                <a:lnTo>
                  <a:pt x="144120" y="806376"/>
                </a:lnTo>
                <a:lnTo>
                  <a:pt x="189797" y="797032"/>
                </a:lnTo>
                <a:lnTo>
                  <a:pt x="234512" y="785190"/>
                </a:lnTo>
                <a:lnTo>
                  <a:pt x="278187" y="770926"/>
                </a:lnTo>
                <a:lnTo>
                  <a:pt x="320747" y="754319"/>
                </a:lnTo>
                <a:lnTo>
                  <a:pt x="362114" y="735444"/>
                </a:lnTo>
                <a:lnTo>
                  <a:pt x="402211" y="714378"/>
                </a:lnTo>
                <a:lnTo>
                  <a:pt x="440962" y="691198"/>
                </a:lnTo>
                <a:lnTo>
                  <a:pt x="478290" y="665981"/>
                </a:lnTo>
                <a:lnTo>
                  <a:pt x="514119" y="638804"/>
                </a:lnTo>
                <a:lnTo>
                  <a:pt x="548371" y="609743"/>
                </a:lnTo>
                <a:lnTo>
                  <a:pt x="580969" y="578875"/>
                </a:lnTo>
                <a:lnTo>
                  <a:pt x="611837" y="546277"/>
                </a:lnTo>
                <a:lnTo>
                  <a:pt x="640899" y="512025"/>
                </a:lnTo>
                <a:lnTo>
                  <a:pt x="668076" y="476197"/>
                </a:lnTo>
                <a:lnTo>
                  <a:pt x="693293" y="438869"/>
                </a:lnTo>
                <a:lnTo>
                  <a:pt x="716473" y="400119"/>
                </a:lnTo>
                <a:lnTo>
                  <a:pt x="737539" y="360022"/>
                </a:lnTo>
                <a:lnTo>
                  <a:pt x="756414" y="318656"/>
                </a:lnTo>
                <a:lnTo>
                  <a:pt x="773022" y="276097"/>
                </a:lnTo>
                <a:lnTo>
                  <a:pt x="787285" y="232422"/>
                </a:lnTo>
                <a:lnTo>
                  <a:pt x="799127" y="187708"/>
                </a:lnTo>
                <a:lnTo>
                  <a:pt x="808471" y="142032"/>
                </a:lnTo>
                <a:lnTo>
                  <a:pt x="815241" y="95470"/>
                </a:lnTo>
                <a:lnTo>
                  <a:pt x="819359" y="48099"/>
                </a:lnTo>
                <a:lnTo>
                  <a:pt x="820748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11935160" y="8775486"/>
            <a:ext cx="7040880" cy="2500630"/>
          </a:xfrm>
          <a:custGeom>
            <a:avLst/>
            <a:gdLst/>
            <a:ahLst/>
            <a:cxnLst/>
            <a:rect l="l" t="t" r="r" b="b"/>
            <a:pathLst>
              <a:path w="7040880" h="2500629">
                <a:moveTo>
                  <a:pt x="0" y="2500003"/>
                </a:moveTo>
                <a:lnTo>
                  <a:pt x="22843" y="2436133"/>
                </a:lnTo>
                <a:lnTo>
                  <a:pt x="39012" y="2393163"/>
                </a:lnTo>
                <a:lnTo>
                  <a:pt x="55694" y="2350447"/>
                </a:lnTo>
                <a:lnTo>
                  <a:pt x="72884" y="2307988"/>
                </a:lnTo>
                <a:lnTo>
                  <a:pt x="90579" y="2265790"/>
                </a:lnTo>
                <a:lnTo>
                  <a:pt x="108774" y="2223857"/>
                </a:lnTo>
                <a:lnTo>
                  <a:pt x="127467" y="2182192"/>
                </a:lnTo>
                <a:lnTo>
                  <a:pt x="146653" y="2140800"/>
                </a:lnTo>
                <a:lnTo>
                  <a:pt x="166328" y="2099684"/>
                </a:lnTo>
                <a:lnTo>
                  <a:pt x="186490" y="2058848"/>
                </a:lnTo>
                <a:lnTo>
                  <a:pt x="207133" y="2018295"/>
                </a:lnTo>
                <a:lnTo>
                  <a:pt x="228255" y="1978030"/>
                </a:lnTo>
                <a:lnTo>
                  <a:pt x="249852" y="1938056"/>
                </a:lnTo>
                <a:lnTo>
                  <a:pt x="271920" y="1898377"/>
                </a:lnTo>
                <a:lnTo>
                  <a:pt x="294454" y="1858996"/>
                </a:lnTo>
                <a:lnTo>
                  <a:pt x="317452" y="1819917"/>
                </a:lnTo>
                <a:lnTo>
                  <a:pt x="340910" y="1781145"/>
                </a:lnTo>
                <a:lnTo>
                  <a:pt x="364824" y="1742683"/>
                </a:lnTo>
                <a:lnTo>
                  <a:pt x="389190" y="1704534"/>
                </a:lnTo>
                <a:lnTo>
                  <a:pt x="414004" y="1666702"/>
                </a:lnTo>
                <a:lnTo>
                  <a:pt x="439263" y="1629191"/>
                </a:lnTo>
                <a:lnTo>
                  <a:pt x="464962" y="1592005"/>
                </a:lnTo>
                <a:lnTo>
                  <a:pt x="491100" y="1555148"/>
                </a:lnTo>
                <a:lnTo>
                  <a:pt x="517670" y="1518623"/>
                </a:lnTo>
                <a:lnTo>
                  <a:pt x="544670" y="1482434"/>
                </a:lnTo>
                <a:lnTo>
                  <a:pt x="572096" y="1446585"/>
                </a:lnTo>
                <a:lnTo>
                  <a:pt x="599944" y="1411080"/>
                </a:lnTo>
                <a:lnTo>
                  <a:pt x="628211" y="1375921"/>
                </a:lnTo>
                <a:lnTo>
                  <a:pt x="656893" y="1341114"/>
                </a:lnTo>
                <a:lnTo>
                  <a:pt x="685985" y="1306661"/>
                </a:lnTo>
                <a:lnTo>
                  <a:pt x="715485" y="1272567"/>
                </a:lnTo>
                <a:lnTo>
                  <a:pt x="745388" y="1238835"/>
                </a:lnTo>
                <a:lnTo>
                  <a:pt x="775690" y="1205470"/>
                </a:lnTo>
                <a:lnTo>
                  <a:pt x="806389" y="1172474"/>
                </a:lnTo>
                <a:lnTo>
                  <a:pt x="837480" y="1139851"/>
                </a:lnTo>
                <a:lnTo>
                  <a:pt x="868960" y="1107606"/>
                </a:lnTo>
                <a:lnTo>
                  <a:pt x="900824" y="1075742"/>
                </a:lnTo>
                <a:lnTo>
                  <a:pt x="933069" y="1044262"/>
                </a:lnTo>
                <a:lnTo>
                  <a:pt x="965692" y="1013171"/>
                </a:lnTo>
                <a:lnTo>
                  <a:pt x="998688" y="982472"/>
                </a:lnTo>
                <a:lnTo>
                  <a:pt x="1032053" y="952169"/>
                </a:lnTo>
                <a:lnTo>
                  <a:pt x="1065785" y="922266"/>
                </a:lnTo>
                <a:lnTo>
                  <a:pt x="1099879" y="892767"/>
                </a:lnTo>
                <a:lnTo>
                  <a:pt x="1134331" y="863674"/>
                </a:lnTo>
                <a:lnTo>
                  <a:pt x="1169139" y="834993"/>
                </a:lnTo>
                <a:lnTo>
                  <a:pt x="1204297" y="806726"/>
                </a:lnTo>
                <a:lnTo>
                  <a:pt x="1239802" y="778878"/>
                </a:lnTo>
                <a:lnTo>
                  <a:pt x="1275651" y="751451"/>
                </a:lnTo>
                <a:lnTo>
                  <a:pt x="1311840" y="724451"/>
                </a:lnTo>
                <a:lnTo>
                  <a:pt x="1348365" y="697881"/>
                </a:lnTo>
                <a:lnTo>
                  <a:pt x="1385222" y="671744"/>
                </a:lnTo>
                <a:lnTo>
                  <a:pt x="1422408" y="646044"/>
                </a:lnTo>
                <a:lnTo>
                  <a:pt x="1459919" y="620785"/>
                </a:lnTo>
                <a:lnTo>
                  <a:pt x="1497750" y="595971"/>
                </a:lnTo>
                <a:lnTo>
                  <a:pt x="1535899" y="571605"/>
                </a:lnTo>
                <a:lnTo>
                  <a:pt x="1574361" y="547691"/>
                </a:lnTo>
                <a:lnTo>
                  <a:pt x="1613134" y="524233"/>
                </a:lnTo>
                <a:lnTo>
                  <a:pt x="1652212" y="501235"/>
                </a:lnTo>
                <a:lnTo>
                  <a:pt x="1691593" y="478701"/>
                </a:lnTo>
                <a:lnTo>
                  <a:pt x="1731272" y="456633"/>
                </a:lnTo>
                <a:lnTo>
                  <a:pt x="1771246" y="435036"/>
                </a:lnTo>
                <a:lnTo>
                  <a:pt x="1811511" y="413914"/>
                </a:lnTo>
                <a:lnTo>
                  <a:pt x="1852064" y="393271"/>
                </a:lnTo>
                <a:lnTo>
                  <a:pt x="1892900" y="373109"/>
                </a:lnTo>
                <a:lnTo>
                  <a:pt x="1934015" y="353434"/>
                </a:lnTo>
                <a:lnTo>
                  <a:pt x="1975408" y="334248"/>
                </a:lnTo>
                <a:lnTo>
                  <a:pt x="2017072" y="315555"/>
                </a:lnTo>
                <a:lnTo>
                  <a:pt x="2059005" y="297360"/>
                </a:lnTo>
                <a:lnTo>
                  <a:pt x="2101203" y="279665"/>
                </a:lnTo>
                <a:lnTo>
                  <a:pt x="2143662" y="262475"/>
                </a:lnTo>
                <a:lnTo>
                  <a:pt x="2186378" y="245793"/>
                </a:lnTo>
                <a:lnTo>
                  <a:pt x="2229348" y="229624"/>
                </a:lnTo>
                <a:lnTo>
                  <a:pt x="2272568" y="213970"/>
                </a:lnTo>
                <a:lnTo>
                  <a:pt x="2316034" y="198836"/>
                </a:lnTo>
                <a:lnTo>
                  <a:pt x="2359742" y="184225"/>
                </a:lnTo>
                <a:lnTo>
                  <a:pt x="2403689" y="170142"/>
                </a:lnTo>
                <a:lnTo>
                  <a:pt x="2447871" y="156589"/>
                </a:lnTo>
                <a:lnTo>
                  <a:pt x="2492284" y="143570"/>
                </a:lnTo>
                <a:lnTo>
                  <a:pt x="2536924" y="131090"/>
                </a:lnTo>
                <a:lnTo>
                  <a:pt x="2581788" y="119153"/>
                </a:lnTo>
                <a:lnTo>
                  <a:pt x="2626872" y="107761"/>
                </a:lnTo>
                <a:lnTo>
                  <a:pt x="2672172" y="96918"/>
                </a:lnTo>
                <a:lnTo>
                  <a:pt x="2717685" y="86629"/>
                </a:lnTo>
                <a:lnTo>
                  <a:pt x="2763406" y="76897"/>
                </a:lnTo>
                <a:lnTo>
                  <a:pt x="2809332" y="67726"/>
                </a:lnTo>
                <a:lnTo>
                  <a:pt x="2855459" y="59119"/>
                </a:lnTo>
                <a:lnTo>
                  <a:pt x="2901784" y="51080"/>
                </a:lnTo>
                <a:lnTo>
                  <a:pt x="2948303" y="43614"/>
                </a:lnTo>
                <a:lnTo>
                  <a:pt x="2995011" y="36723"/>
                </a:lnTo>
                <a:lnTo>
                  <a:pt x="3041906" y="30412"/>
                </a:lnTo>
                <a:lnTo>
                  <a:pt x="3088983" y="24684"/>
                </a:lnTo>
                <a:lnTo>
                  <a:pt x="3136238" y="19543"/>
                </a:lnTo>
                <a:lnTo>
                  <a:pt x="3183669" y="14993"/>
                </a:lnTo>
                <a:lnTo>
                  <a:pt x="3231271" y="11038"/>
                </a:lnTo>
                <a:lnTo>
                  <a:pt x="3279040" y="7681"/>
                </a:lnTo>
                <a:lnTo>
                  <a:pt x="3326973" y="4925"/>
                </a:lnTo>
                <a:lnTo>
                  <a:pt x="3375066" y="2776"/>
                </a:lnTo>
                <a:lnTo>
                  <a:pt x="3423315" y="1236"/>
                </a:lnTo>
                <a:lnTo>
                  <a:pt x="3471717" y="309"/>
                </a:lnTo>
                <a:lnTo>
                  <a:pt x="3520268" y="0"/>
                </a:lnTo>
                <a:lnTo>
                  <a:pt x="3568818" y="309"/>
                </a:lnTo>
                <a:lnTo>
                  <a:pt x="3617220" y="1236"/>
                </a:lnTo>
                <a:lnTo>
                  <a:pt x="3665469" y="2775"/>
                </a:lnTo>
                <a:lnTo>
                  <a:pt x="3713562" y="4925"/>
                </a:lnTo>
                <a:lnTo>
                  <a:pt x="3761495" y="7680"/>
                </a:lnTo>
                <a:lnTo>
                  <a:pt x="3809265" y="11037"/>
                </a:lnTo>
                <a:lnTo>
                  <a:pt x="3856867" y="14992"/>
                </a:lnTo>
                <a:lnTo>
                  <a:pt x="3904297" y="19542"/>
                </a:lnTo>
                <a:lnTo>
                  <a:pt x="3951553" y="24682"/>
                </a:lnTo>
                <a:lnTo>
                  <a:pt x="3998630" y="30410"/>
                </a:lnTo>
                <a:lnTo>
                  <a:pt x="4045525" y="36721"/>
                </a:lnTo>
                <a:lnTo>
                  <a:pt x="4092233" y="43611"/>
                </a:lnTo>
                <a:lnTo>
                  <a:pt x="4138752" y="51078"/>
                </a:lnTo>
                <a:lnTo>
                  <a:pt x="4185077" y="59116"/>
                </a:lnTo>
                <a:lnTo>
                  <a:pt x="4231204" y="67723"/>
                </a:lnTo>
                <a:lnTo>
                  <a:pt x="4277130" y="76894"/>
                </a:lnTo>
                <a:lnTo>
                  <a:pt x="4322852" y="86626"/>
                </a:lnTo>
                <a:lnTo>
                  <a:pt x="4368364" y="96915"/>
                </a:lnTo>
                <a:lnTo>
                  <a:pt x="4413664" y="107757"/>
                </a:lnTo>
                <a:lnTo>
                  <a:pt x="4458749" y="119149"/>
                </a:lnTo>
                <a:lnTo>
                  <a:pt x="4503613" y="131087"/>
                </a:lnTo>
                <a:lnTo>
                  <a:pt x="4548253" y="143567"/>
                </a:lnTo>
                <a:lnTo>
                  <a:pt x="4592666" y="156585"/>
                </a:lnTo>
                <a:lnTo>
                  <a:pt x="4636848" y="170138"/>
                </a:lnTo>
                <a:lnTo>
                  <a:pt x="4680796" y="184221"/>
                </a:lnTo>
                <a:lnTo>
                  <a:pt x="4724504" y="198832"/>
                </a:lnTo>
                <a:lnTo>
                  <a:pt x="4767970" y="213966"/>
                </a:lnTo>
                <a:lnTo>
                  <a:pt x="4811190" y="229619"/>
                </a:lnTo>
                <a:lnTo>
                  <a:pt x="4854160" y="245789"/>
                </a:lnTo>
                <a:lnTo>
                  <a:pt x="4896877" y="262470"/>
                </a:lnTo>
                <a:lnTo>
                  <a:pt x="4939336" y="279660"/>
                </a:lnTo>
                <a:lnTo>
                  <a:pt x="4981534" y="297355"/>
                </a:lnTo>
                <a:lnTo>
                  <a:pt x="5023467" y="315550"/>
                </a:lnTo>
                <a:lnTo>
                  <a:pt x="5065132" y="334243"/>
                </a:lnTo>
                <a:lnTo>
                  <a:pt x="5106524" y="353429"/>
                </a:lnTo>
                <a:lnTo>
                  <a:pt x="5147640" y="373104"/>
                </a:lnTo>
                <a:lnTo>
                  <a:pt x="5188476" y="393266"/>
                </a:lnTo>
                <a:lnTo>
                  <a:pt x="5229029" y="413909"/>
                </a:lnTo>
                <a:lnTo>
                  <a:pt x="5269294" y="435031"/>
                </a:lnTo>
                <a:lnTo>
                  <a:pt x="5309268" y="456628"/>
                </a:lnTo>
                <a:lnTo>
                  <a:pt x="5348948" y="478696"/>
                </a:lnTo>
                <a:lnTo>
                  <a:pt x="5388329" y="501230"/>
                </a:lnTo>
                <a:lnTo>
                  <a:pt x="5427407" y="524228"/>
                </a:lnTo>
                <a:lnTo>
                  <a:pt x="5466180" y="547686"/>
                </a:lnTo>
                <a:lnTo>
                  <a:pt x="5504642" y="571600"/>
                </a:lnTo>
                <a:lnTo>
                  <a:pt x="5542791" y="595966"/>
                </a:lnTo>
                <a:lnTo>
                  <a:pt x="5580623" y="620780"/>
                </a:lnTo>
                <a:lnTo>
                  <a:pt x="5618134" y="646039"/>
                </a:lnTo>
                <a:lnTo>
                  <a:pt x="5655320" y="671739"/>
                </a:lnTo>
                <a:lnTo>
                  <a:pt x="5692177" y="697876"/>
                </a:lnTo>
                <a:lnTo>
                  <a:pt x="5728702" y="724446"/>
                </a:lnTo>
                <a:lnTo>
                  <a:pt x="5764892" y="751446"/>
                </a:lnTo>
                <a:lnTo>
                  <a:pt x="5800741" y="778872"/>
                </a:lnTo>
                <a:lnTo>
                  <a:pt x="5836247" y="806721"/>
                </a:lnTo>
                <a:lnTo>
                  <a:pt x="5871405" y="834987"/>
                </a:lnTo>
                <a:lnTo>
                  <a:pt x="5906213" y="863669"/>
                </a:lnTo>
                <a:lnTo>
                  <a:pt x="5940665" y="892761"/>
                </a:lnTo>
                <a:lnTo>
                  <a:pt x="5974760" y="922261"/>
                </a:lnTo>
                <a:lnTo>
                  <a:pt x="6008491" y="952164"/>
                </a:lnTo>
                <a:lnTo>
                  <a:pt x="6041857" y="982467"/>
                </a:lnTo>
                <a:lnTo>
                  <a:pt x="6074854" y="1013166"/>
                </a:lnTo>
                <a:lnTo>
                  <a:pt x="6107476" y="1044257"/>
                </a:lnTo>
                <a:lnTo>
                  <a:pt x="6139722" y="1075736"/>
                </a:lnTo>
                <a:lnTo>
                  <a:pt x="6171586" y="1107601"/>
                </a:lnTo>
                <a:lnTo>
                  <a:pt x="6203066" y="1139846"/>
                </a:lnTo>
                <a:lnTo>
                  <a:pt x="6234157" y="1172468"/>
                </a:lnTo>
                <a:lnTo>
                  <a:pt x="6264856" y="1205464"/>
                </a:lnTo>
                <a:lnTo>
                  <a:pt x="6295159" y="1238830"/>
                </a:lnTo>
                <a:lnTo>
                  <a:pt x="6325063" y="1272562"/>
                </a:lnTo>
                <a:lnTo>
                  <a:pt x="6354562" y="1306656"/>
                </a:lnTo>
                <a:lnTo>
                  <a:pt x="6383655" y="1341109"/>
                </a:lnTo>
                <a:lnTo>
                  <a:pt x="6412337" y="1375916"/>
                </a:lnTo>
                <a:lnTo>
                  <a:pt x="6440604" y="1411074"/>
                </a:lnTo>
                <a:lnTo>
                  <a:pt x="6468452" y="1446580"/>
                </a:lnTo>
                <a:lnTo>
                  <a:pt x="6495878" y="1482429"/>
                </a:lnTo>
                <a:lnTo>
                  <a:pt x="6522879" y="1518618"/>
                </a:lnTo>
                <a:lnTo>
                  <a:pt x="6549450" y="1555143"/>
                </a:lnTo>
                <a:lnTo>
                  <a:pt x="6575587" y="1592000"/>
                </a:lnTo>
                <a:lnTo>
                  <a:pt x="6601287" y="1629186"/>
                </a:lnTo>
                <a:lnTo>
                  <a:pt x="6626546" y="1666697"/>
                </a:lnTo>
                <a:lnTo>
                  <a:pt x="6651360" y="1704528"/>
                </a:lnTo>
                <a:lnTo>
                  <a:pt x="6675727" y="1742677"/>
                </a:lnTo>
                <a:lnTo>
                  <a:pt x="6699640" y="1781140"/>
                </a:lnTo>
                <a:lnTo>
                  <a:pt x="6723098" y="1819912"/>
                </a:lnTo>
                <a:lnTo>
                  <a:pt x="6746097" y="1858990"/>
                </a:lnTo>
                <a:lnTo>
                  <a:pt x="6768632" y="1898371"/>
                </a:lnTo>
                <a:lnTo>
                  <a:pt x="6790699" y="1938050"/>
                </a:lnTo>
                <a:lnTo>
                  <a:pt x="6812296" y="1978025"/>
                </a:lnTo>
                <a:lnTo>
                  <a:pt x="6833418" y="2018290"/>
                </a:lnTo>
                <a:lnTo>
                  <a:pt x="6854062" y="2058842"/>
                </a:lnTo>
                <a:lnTo>
                  <a:pt x="6874224" y="2099678"/>
                </a:lnTo>
                <a:lnTo>
                  <a:pt x="6893900" y="2140794"/>
                </a:lnTo>
                <a:lnTo>
                  <a:pt x="6913086" y="2182187"/>
                </a:lnTo>
                <a:lnTo>
                  <a:pt x="6931779" y="2223851"/>
                </a:lnTo>
                <a:lnTo>
                  <a:pt x="6949974" y="2265784"/>
                </a:lnTo>
                <a:lnTo>
                  <a:pt x="6967669" y="2307982"/>
                </a:lnTo>
                <a:lnTo>
                  <a:pt x="6984859" y="2350441"/>
                </a:lnTo>
                <a:lnTo>
                  <a:pt x="7001541" y="2393157"/>
                </a:lnTo>
                <a:lnTo>
                  <a:pt x="7017711" y="2436127"/>
                </a:lnTo>
                <a:lnTo>
                  <a:pt x="7033365" y="2479347"/>
                </a:lnTo>
                <a:lnTo>
                  <a:pt x="7040557" y="2500003"/>
                </a:lnTo>
              </a:path>
            </a:pathLst>
          </a:custGeom>
          <a:ln w="67736">
            <a:solidFill>
              <a:srgbClr val="F2F2F2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11149669" y="33067"/>
            <a:ext cx="2188845" cy="1278255"/>
          </a:xfrm>
          <a:custGeom>
            <a:avLst/>
            <a:gdLst/>
            <a:ahLst/>
            <a:cxnLst/>
            <a:rect l="l" t="t" r="r" b="b"/>
            <a:pathLst>
              <a:path w="2188844" h="1278255">
                <a:moveTo>
                  <a:pt x="2173343" y="0"/>
                </a:moveTo>
                <a:lnTo>
                  <a:pt x="15438" y="0"/>
                </a:lnTo>
                <a:lnTo>
                  <a:pt x="9463" y="38760"/>
                </a:lnTo>
                <a:lnTo>
                  <a:pt x="4235" y="86373"/>
                </a:lnTo>
                <a:lnTo>
                  <a:pt x="1066" y="134576"/>
                </a:lnTo>
                <a:lnTo>
                  <a:pt x="0" y="183325"/>
                </a:lnTo>
                <a:lnTo>
                  <a:pt x="1066" y="232073"/>
                </a:lnTo>
                <a:lnTo>
                  <a:pt x="4235" y="280276"/>
                </a:lnTo>
                <a:lnTo>
                  <a:pt x="9463" y="327888"/>
                </a:lnTo>
                <a:lnTo>
                  <a:pt x="16705" y="374866"/>
                </a:lnTo>
                <a:lnTo>
                  <a:pt x="25916" y="421163"/>
                </a:lnTo>
                <a:lnTo>
                  <a:pt x="37052" y="466737"/>
                </a:lnTo>
                <a:lnTo>
                  <a:pt x="50069" y="511542"/>
                </a:lnTo>
                <a:lnTo>
                  <a:pt x="64922" y="555534"/>
                </a:lnTo>
                <a:lnTo>
                  <a:pt x="81566" y="598668"/>
                </a:lnTo>
                <a:lnTo>
                  <a:pt x="99958" y="640901"/>
                </a:lnTo>
                <a:lnTo>
                  <a:pt x="120052" y="682187"/>
                </a:lnTo>
                <a:lnTo>
                  <a:pt x="141804" y="722482"/>
                </a:lnTo>
                <a:lnTo>
                  <a:pt x="165170" y="761742"/>
                </a:lnTo>
                <a:lnTo>
                  <a:pt x="190106" y="799922"/>
                </a:lnTo>
                <a:lnTo>
                  <a:pt x="216565" y="836977"/>
                </a:lnTo>
                <a:lnTo>
                  <a:pt x="244505" y="872864"/>
                </a:lnTo>
                <a:lnTo>
                  <a:pt x="273881" y="907537"/>
                </a:lnTo>
                <a:lnTo>
                  <a:pt x="304648" y="940953"/>
                </a:lnTo>
                <a:lnTo>
                  <a:pt x="336762" y="973066"/>
                </a:lnTo>
                <a:lnTo>
                  <a:pt x="370178" y="1003833"/>
                </a:lnTo>
                <a:lnTo>
                  <a:pt x="404852" y="1033208"/>
                </a:lnTo>
                <a:lnTo>
                  <a:pt x="440739" y="1061148"/>
                </a:lnTo>
                <a:lnTo>
                  <a:pt x="477795" y="1087607"/>
                </a:lnTo>
                <a:lnTo>
                  <a:pt x="515975" y="1112542"/>
                </a:lnTo>
                <a:lnTo>
                  <a:pt x="555235" y="1135908"/>
                </a:lnTo>
                <a:lnTo>
                  <a:pt x="595531" y="1157660"/>
                </a:lnTo>
                <a:lnTo>
                  <a:pt x="636817" y="1177754"/>
                </a:lnTo>
                <a:lnTo>
                  <a:pt x="679050" y="1196145"/>
                </a:lnTo>
                <a:lnTo>
                  <a:pt x="722185" y="1212789"/>
                </a:lnTo>
                <a:lnTo>
                  <a:pt x="766177" y="1227642"/>
                </a:lnTo>
                <a:lnTo>
                  <a:pt x="810983" y="1240658"/>
                </a:lnTo>
                <a:lnTo>
                  <a:pt x="856556" y="1251794"/>
                </a:lnTo>
                <a:lnTo>
                  <a:pt x="902854" y="1261005"/>
                </a:lnTo>
                <a:lnTo>
                  <a:pt x="949831" y="1268247"/>
                </a:lnTo>
                <a:lnTo>
                  <a:pt x="997444" y="1273475"/>
                </a:lnTo>
                <a:lnTo>
                  <a:pt x="1045647" y="1276644"/>
                </a:lnTo>
                <a:lnTo>
                  <a:pt x="1094395" y="1277710"/>
                </a:lnTo>
                <a:lnTo>
                  <a:pt x="1143144" y="1276644"/>
                </a:lnTo>
                <a:lnTo>
                  <a:pt x="1191346" y="1273475"/>
                </a:lnTo>
                <a:lnTo>
                  <a:pt x="1238957" y="1268247"/>
                </a:lnTo>
                <a:lnTo>
                  <a:pt x="1285934" y="1261005"/>
                </a:lnTo>
                <a:lnTo>
                  <a:pt x="1332231" y="1251794"/>
                </a:lnTo>
                <a:lnTo>
                  <a:pt x="1377804" y="1240658"/>
                </a:lnTo>
                <a:lnTo>
                  <a:pt x="1422609" y="1227642"/>
                </a:lnTo>
                <a:lnTo>
                  <a:pt x="1466600" y="1212789"/>
                </a:lnTo>
                <a:lnTo>
                  <a:pt x="1509735" y="1196145"/>
                </a:lnTo>
                <a:lnTo>
                  <a:pt x="1551967" y="1177754"/>
                </a:lnTo>
                <a:lnTo>
                  <a:pt x="1593253" y="1157660"/>
                </a:lnTo>
                <a:lnTo>
                  <a:pt x="1633548" y="1135908"/>
                </a:lnTo>
                <a:lnTo>
                  <a:pt x="1672808" y="1112542"/>
                </a:lnTo>
                <a:lnTo>
                  <a:pt x="1710988" y="1087607"/>
                </a:lnTo>
                <a:lnTo>
                  <a:pt x="1748044" y="1061148"/>
                </a:lnTo>
                <a:lnTo>
                  <a:pt x="1783931" y="1033208"/>
                </a:lnTo>
                <a:lnTo>
                  <a:pt x="1818604" y="1003833"/>
                </a:lnTo>
                <a:lnTo>
                  <a:pt x="1852020" y="973066"/>
                </a:lnTo>
                <a:lnTo>
                  <a:pt x="1884134" y="940953"/>
                </a:lnTo>
                <a:lnTo>
                  <a:pt x="1914900" y="907537"/>
                </a:lnTo>
                <a:lnTo>
                  <a:pt x="1944276" y="872864"/>
                </a:lnTo>
                <a:lnTo>
                  <a:pt x="1972216" y="836977"/>
                </a:lnTo>
                <a:lnTo>
                  <a:pt x="1998676" y="799922"/>
                </a:lnTo>
                <a:lnTo>
                  <a:pt x="2023611" y="761742"/>
                </a:lnTo>
                <a:lnTo>
                  <a:pt x="2046977" y="722482"/>
                </a:lnTo>
                <a:lnTo>
                  <a:pt x="2068729" y="682187"/>
                </a:lnTo>
                <a:lnTo>
                  <a:pt x="2088823" y="640901"/>
                </a:lnTo>
                <a:lnTo>
                  <a:pt x="2107214" y="598668"/>
                </a:lnTo>
                <a:lnTo>
                  <a:pt x="2123859" y="555534"/>
                </a:lnTo>
                <a:lnTo>
                  <a:pt x="2138712" y="511542"/>
                </a:lnTo>
                <a:lnTo>
                  <a:pt x="2151728" y="466737"/>
                </a:lnTo>
                <a:lnTo>
                  <a:pt x="2162865" y="421163"/>
                </a:lnTo>
                <a:lnTo>
                  <a:pt x="2172076" y="374866"/>
                </a:lnTo>
                <a:lnTo>
                  <a:pt x="2179318" y="327888"/>
                </a:lnTo>
                <a:lnTo>
                  <a:pt x="2184545" y="280276"/>
                </a:lnTo>
                <a:lnTo>
                  <a:pt x="2187715" y="232073"/>
                </a:lnTo>
                <a:lnTo>
                  <a:pt x="2188781" y="183325"/>
                </a:lnTo>
                <a:lnTo>
                  <a:pt x="2187715" y="134576"/>
                </a:lnTo>
                <a:lnTo>
                  <a:pt x="2184545" y="86373"/>
                </a:lnTo>
                <a:lnTo>
                  <a:pt x="2179318" y="38760"/>
                </a:lnTo>
                <a:lnTo>
                  <a:pt x="2173343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130"/>
              </a:spcBef>
            </a:pPr>
            <a:r>
              <a:rPr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Employee Engagement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5928AAC-B943-D14A-E876-4512F00CEA56}"/>
              </a:ext>
            </a:extLst>
          </p:cNvPr>
          <p:cNvSpPr/>
          <p:nvPr/>
        </p:nvSpPr>
        <p:spPr>
          <a:xfrm>
            <a:off x="2994442" y="3586647"/>
            <a:ext cx="14111464" cy="5770806"/>
          </a:xfrm>
          <a:custGeom>
            <a:avLst/>
            <a:gdLst>
              <a:gd name="connsiteX0" fmla="*/ 13669370 w 14111464"/>
              <a:gd name="connsiteY0" fmla="*/ 5770807 h 5770806"/>
              <a:gd name="connsiteX1" fmla="*/ 442093 w 14111464"/>
              <a:gd name="connsiteY1" fmla="*/ 5770807 h 5770806"/>
              <a:gd name="connsiteX2" fmla="*/ 0 w 14111464"/>
              <a:gd name="connsiteY2" fmla="*/ 5328604 h 5770806"/>
              <a:gd name="connsiteX3" fmla="*/ 0 w 14111464"/>
              <a:gd name="connsiteY3" fmla="*/ 442093 h 5770806"/>
              <a:gd name="connsiteX4" fmla="*/ 442093 w 14111464"/>
              <a:gd name="connsiteY4" fmla="*/ 0 h 5770806"/>
              <a:gd name="connsiteX5" fmla="*/ 13669370 w 14111464"/>
              <a:gd name="connsiteY5" fmla="*/ 0 h 5770806"/>
              <a:gd name="connsiteX6" fmla="*/ 14111464 w 14111464"/>
              <a:gd name="connsiteY6" fmla="*/ 442093 h 5770806"/>
              <a:gd name="connsiteX7" fmla="*/ 14111464 w 14111464"/>
              <a:gd name="connsiteY7" fmla="*/ 5328714 h 5770806"/>
              <a:gd name="connsiteX8" fmla="*/ 13669370 w 14111464"/>
              <a:gd name="connsiteY8" fmla="*/ 5770807 h 5770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11464" h="5770806">
                <a:moveTo>
                  <a:pt x="13669370" y="5770807"/>
                </a:moveTo>
                <a:lnTo>
                  <a:pt x="442093" y="5770807"/>
                </a:lnTo>
                <a:cubicBezTo>
                  <a:pt x="197944" y="5770807"/>
                  <a:pt x="0" y="5572863"/>
                  <a:pt x="0" y="5328604"/>
                </a:cubicBezTo>
                <a:lnTo>
                  <a:pt x="0" y="442093"/>
                </a:lnTo>
                <a:cubicBezTo>
                  <a:pt x="0" y="197944"/>
                  <a:pt x="197944" y="0"/>
                  <a:pt x="442093" y="0"/>
                </a:cubicBezTo>
                <a:lnTo>
                  <a:pt x="13669370" y="0"/>
                </a:lnTo>
                <a:cubicBezTo>
                  <a:pt x="13913519" y="0"/>
                  <a:pt x="14111464" y="197944"/>
                  <a:pt x="14111464" y="442093"/>
                </a:cubicBezTo>
                <a:lnTo>
                  <a:pt x="14111464" y="5328714"/>
                </a:lnTo>
                <a:cubicBezTo>
                  <a:pt x="14111464" y="5572863"/>
                  <a:pt x="13913519" y="5770807"/>
                  <a:pt x="13669370" y="5770807"/>
                </a:cubicBezTo>
                <a:close/>
              </a:path>
            </a:pathLst>
          </a:custGeom>
          <a:solidFill>
            <a:srgbClr val="FCFCFC"/>
          </a:solidFill>
          <a:ln w="110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9220AFD-43F7-1935-A765-6D3B5E062777}"/>
              </a:ext>
            </a:extLst>
          </p:cNvPr>
          <p:cNvSpPr/>
          <p:nvPr/>
        </p:nvSpPr>
        <p:spPr>
          <a:xfrm rot="10800000">
            <a:off x="2994442" y="5033048"/>
            <a:ext cx="14111463" cy="1431591"/>
          </a:xfrm>
          <a:custGeom>
            <a:avLst/>
            <a:gdLst>
              <a:gd name="connsiteX0" fmla="*/ 0 w 14111463"/>
              <a:gd name="connsiteY0" fmla="*/ 0 h 1431591"/>
              <a:gd name="connsiteX1" fmla="*/ 14111464 w 14111463"/>
              <a:gd name="connsiteY1" fmla="*/ 0 h 1431591"/>
              <a:gd name="connsiteX2" fmla="*/ 14111464 w 14111463"/>
              <a:gd name="connsiteY2" fmla="*/ 1431592 h 1431591"/>
              <a:gd name="connsiteX3" fmla="*/ 0 w 14111463"/>
              <a:gd name="connsiteY3" fmla="*/ 1431592 h 1431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11463" h="1431591">
                <a:moveTo>
                  <a:pt x="0" y="0"/>
                </a:moveTo>
                <a:lnTo>
                  <a:pt x="14111464" y="0"/>
                </a:lnTo>
                <a:lnTo>
                  <a:pt x="14111464" y="1431592"/>
                </a:lnTo>
                <a:lnTo>
                  <a:pt x="0" y="1431592"/>
                </a:lnTo>
                <a:close/>
              </a:path>
            </a:pathLst>
          </a:custGeom>
          <a:solidFill>
            <a:srgbClr val="EFEFEF"/>
          </a:solidFill>
          <a:ln w="110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BA5A238-39CF-2C70-1058-69B4E68E445C}"/>
              </a:ext>
            </a:extLst>
          </p:cNvPr>
          <p:cNvSpPr/>
          <p:nvPr/>
        </p:nvSpPr>
        <p:spPr>
          <a:xfrm>
            <a:off x="2994442" y="7925862"/>
            <a:ext cx="14111464" cy="1431591"/>
          </a:xfrm>
          <a:custGeom>
            <a:avLst/>
            <a:gdLst>
              <a:gd name="connsiteX0" fmla="*/ 442093 w 14111464"/>
              <a:gd name="connsiteY0" fmla="*/ 1431592 h 1431591"/>
              <a:gd name="connsiteX1" fmla="*/ 13669370 w 14111464"/>
              <a:gd name="connsiteY1" fmla="*/ 1431592 h 1431591"/>
              <a:gd name="connsiteX2" fmla="*/ 14111464 w 14111464"/>
              <a:gd name="connsiteY2" fmla="*/ 989499 h 1431591"/>
              <a:gd name="connsiteX3" fmla="*/ 14111464 w 14111464"/>
              <a:gd name="connsiteY3" fmla="*/ 0 h 1431591"/>
              <a:gd name="connsiteX4" fmla="*/ 0 w 14111464"/>
              <a:gd name="connsiteY4" fmla="*/ 0 h 1431591"/>
              <a:gd name="connsiteX5" fmla="*/ 0 w 14111464"/>
              <a:gd name="connsiteY5" fmla="*/ 989499 h 1431591"/>
              <a:gd name="connsiteX6" fmla="*/ 442093 w 14111464"/>
              <a:gd name="connsiteY6" fmla="*/ 1431592 h 1431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111464" h="1431591">
                <a:moveTo>
                  <a:pt x="442093" y="1431592"/>
                </a:moveTo>
                <a:lnTo>
                  <a:pt x="13669370" y="1431592"/>
                </a:lnTo>
                <a:cubicBezTo>
                  <a:pt x="13913519" y="1431592"/>
                  <a:pt x="14111464" y="1233648"/>
                  <a:pt x="14111464" y="989499"/>
                </a:cubicBezTo>
                <a:lnTo>
                  <a:pt x="14111464" y="0"/>
                </a:lnTo>
                <a:lnTo>
                  <a:pt x="0" y="0"/>
                </a:lnTo>
                <a:lnTo>
                  <a:pt x="0" y="989499"/>
                </a:lnTo>
                <a:cubicBezTo>
                  <a:pt x="0" y="1233648"/>
                  <a:pt x="197944" y="1431592"/>
                  <a:pt x="442093" y="1431592"/>
                </a:cubicBezTo>
                <a:close/>
              </a:path>
            </a:pathLst>
          </a:custGeom>
          <a:solidFill>
            <a:srgbClr val="EFEFEF"/>
          </a:solidFill>
          <a:ln w="110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D84DBF9-EA47-EC2A-9368-3401D5F9342E}"/>
              </a:ext>
            </a:extLst>
          </p:cNvPr>
          <p:cNvSpPr/>
          <p:nvPr/>
        </p:nvSpPr>
        <p:spPr>
          <a:xfrm>
            <a:off x="4030697" y="4192057"/>
            <a:ext cx="12038843" cy="4895332"/>
          </a:xfrm>
          <a:custGeom>
            <a:avLst/>
            <a:gdLst>
              <a:gd name="connsiteX0" fmla="*/ 0 w 12038843"/>
              <a:gd name="connsiteY0" fmla="*/ 0 h 4895332"/>
              <a:gd name="connsiteX1" fmla="*/ 12038844 w 12038843"/>
              <a:gd name="connsiteY1" fmla="*/ 0 h 4895332"/>
              <a:gd name="connsiteX2" fmla="*/ 12038844 w 12038843"/>
              <a:gd name="connsiteY2" fmla="*/ 4895333 h 4895332"/>
              <a:gd name="connsiteX3" fmla="*/ 1 w 12038843"/>
              <a:gd name="connsiteY3" fmla="*/ 4895333 h 4895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38843" h="4895332">
                <a:moveTo>
                  <a:pt x="0" y="0"/>
                </a:moveTo>
                <a:lnTo>
                  <a:pt x="12038844" y="0"/>
                </a:lnTo>
                <a:lnTo>
                  <a:pt x="12038844" y="4895333"/>
                </a:lnTo>
                <a:lnTo>
                  <a:pt x="1" y="4895333"/>
                </a:lnTo>
                <a:close/>
              </a:path>
            </a:pathLst>
          </a:custGeom>
          <a:noFill/>
          <a:ln w="11021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B70563-7BCD-A784-0D66-B80D4B56A348}"/>
              </a:ext>
            </a:extLst>
          </p:cNvPr>
          <p:cNvSpPr txBox="1"/>
          <p:nvPr/>
        </p:nvSpPr>
        <p:spPr>
          <a:xfrm>
            <a:off x="5025190" y="4125182"/>
            <a:ext cx="100503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spc="0" baseline="0" dirty="0">
                <a:ln/>
                <a:solidFill>
                  <a:srgbClr val="000000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Acquirer and Acquiree will be on same HRIS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27603A-8308-027C-80F8-C66B9F3E05DD}"/>
              </a:ext>
            </a:extLst>
          </p:cNvPr>
          <p:cNvSpPr txBox="1"/>
          <p:nvPr/>
        </p:nvSpPr>
        <p:spPr>
          <a:xfrm>
            <a:off x="4060206" y="5518302"/>
            <a:ext cx="124385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spc="0" baseline="0" dirty="0">
                <a:ln/>
                <a:solidFill>
                  <a:srgbClr val="000000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In the interim, Acquiree will follow existing format and Acquirer will begin with early adopters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256727-364D-1A25-F91A-1B227AD3AD45}"/>
              </a:ext>
            </a:extLst>
          </p:cNvPr>
          <p:cNvSpPr txBox="1"/>
          <p:nvPr/>
        </p:nvSpPr>
        <p:spPr>
          <a:xfrm>
            <a:off x="3669198" y="6955012"/>
            <a:ext cx="131646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spc="0" baseline="0" dirty="0">
                <a:ln/>
                <a:solidFill>
                  <a:srgbClr val="000000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Targeting next quarter to launch parallel engagement survey for all Acquirer and Acquiree employees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37E926-685A-982C-7E8A-6A8A9D1F2F55}"/>
              </a:ext>
            </a:extLst>
          </p:cNvPr>
          <p:cNvSpPr txBox="1"/>
          <p:nvPr/>
        </p:nvSpPr>
        <p:spPr>
          <a:xfrm>
            <a:off x="5025190" y="8495175"/>
            <a:ext cx="100503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spc="0" baseline="0" dirty="0">
                <a:ln/>
                <a:solidFill>
                  <a:srgbClr val="000000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Continue targeted location-based surveys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5F5C3C7-1056-D32E-DE2F-5F53DFB66AB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 dirty="0"/>
          </a:p>
        </p:txBody>
      </p:sp>
      <p:sp>
        <p:nvSpPr>
          <p:cNvPr id="10" name="Holder 5">
            <a:extLst>
              <a:ext uri="{FF2B5EF4-FFF2-40B4-BE49-F238E27FC236}">
                <a16:creationId xmlns:a16="http://schemas.microsoft.com/office/drawing/2014/main" id="{6C0E3A3E-151C-70B4-3119-7AABD8C04815}"/>
              </a:ext>
            </a:extLst>
          </p:cNvPr>
          <p:cNvSpPr txBox="1">
            <a:spLocks/>
          </p:cNvSpPr>
          <p:nvPr/>
        </p:nvSpPr>
        <p:spPr>
          <a:xfrm>
            <a:off x="831850" y="10517696"/>
            <a:ext cx="46234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</a:t>
            </a:r>
            <a:r>
              <a:rPr lang="en-U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.com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3"/>
          <p:cNvSpPr/>
          <p:nvPr/>
        </p:nvSpPr>
        <p:spPr>
          <a:xfrm>
            <a:off x="0" y="9845675"/>
            <a:ext cx="20104100" cy="1463278"/>
          </a:xfrm>
          <a:prstGeom prst="rect">
            <a:avLst/>
          </a:prstGeom>
          <a:solidFill>
            <a:srgbClr val="7D5EFF"/>
          </a:solidFill>
          <a:ln>
            <a:solidFill>
              <a:srgbClr val="7D5EFF"/>
            </a:solidFill>
          </a:ln>
        </p:spPr>
        <p:txBody>
          <a:bodyPr spcFirstLastPara="1" wrap="square" lIns="150756" tIns="75357" rIns="150756" bIns="75357" anchor="ctr" anchorCtr="0">
            <a:noAutofit/>
          </a:bodyPr>
          <a:lstStyle/>
          <a:p>
            <a:pPr algn="ctr"/>
            <a:endParaRPr sz="2309" b="1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36" name="Google Shape;336;p13"/>
          <p:cNvSpPr txBox="1"/>
          <p:nvPr/>
        </p:nvSpPr>
        <p:spPr>
          <a:xfrm>
            <a:off x="5679234" y="3349560"/>
            <a:ext cx="8745628" cy="2089618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56175" tIns="356175" rIns="356175" bIns="356175" anchor="b" anchorCtr="0">
            <a:spAutoFit/>
          </a:bodyPr>
          <a:lstStyle/>
          <a:p>
            <a:pPr algn="ctr">
              <a:lnSpc>
                <a:spcPct val="90000"/>
              </a:lnSpc>
              <a:buClr>
                <a:schemeClr val="dk1"/>
              </a:buClr>
              <a:buSzPts val="6000"/>
            </a:pPr>
            <a:r>
              <a:rPr lang="en-US" sz="9894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thank </a:t>
            </a:r>
            <a:r>
              <a:rPr lang="en-US" sz="9894" b="1" dirty="0">
                <a:solidFill>
                  <a:srgbClr val="7D5E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you</a:t>
            </a:r>
            <a:endParaRPr sz="9894" b="1" dirty="0">
              <a:solidFill>
                <a:srgbClr val="7D5E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7" name="Google Shape;337;p13"/>
          <p:cNvSpPr txBox="1">
            <a:spLocks noGrp="1"/>
          </p:cNvSpPr>
          <p:nvPr>
            <p:ph type="sldNum" idx="12"/>
          </p:nvPr>
        </p:nvSpPr>
        <p:spPr>
          <a:xfrm>
            <a:off x="14198520" y="10655898"/>
            <a:ext cx="4523423" cy="253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fld id="{00000000-1234-1234-1234-123412341234}" type="slidenum">
              <a:rPr lang="en-US"/>
              <a:pPr/>
              <a:t>14</a:t>
            </a:fld>
            <a:endParaRPr dirty="0"/>
          </a:p>
        </p:txBody>
      </p:sp>
      <p:sp>
        <p:nvSpPr>
          <p:cNvPr id="2" name="Google Shape;188;p7">
            <a:extLst>
              <a:ext uri="{FF2B5EF4-FFF2-40B4-BE49-F238E27FC236}">
                <a16:creationId xmlns:a16="http://schemas.microsoft.com/office/drawing/2014/main" id="{2C020D23-9772-5242-C18D-5967CCC3B97F}"/>
              </a:ext>
            </a:extLst>
          </p:cNvPr>
          <p:cNvSpPr/>
          <p:nvPr/>
        </p:nvSpPr>
        <p:spPr>
          <a:xfrm>
            <a:off x="8168834" y="5635619"/>
            <a:ext cx="4130743" cy="809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56" tIns="75357" rIns="150756" bIns="75357" anchor="ctr" anchorCtr="0">
            <a:noAutofit/>
          </a:bodyPr>
          <a:lstStyle/>
          <a:p>
            <a:pPr algn="ctr"/>
            <a:r>
              <a:rPr lang="en-US" sz="3958" b="1" dirty="0">
                <a:latin typeface="Century Gothic"/>
                <a:ea typeface="Century Gothic"/>
                <a:cs typeface="Century Gothic"/>
                <a:sym typeface="Century Gothic"/>
              </a:rPr>
              <a:t>contact us</a:t>
            </a:r>
            <a:endParaRPr sz="3958" b="1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3" name="Google Shape;202;p7">
            <a:extLst>
              <a:ext uri="{FF2B5EF4-FFF2-40B4-BE49-F238E27FC236}">
                <a16:creationId xmlns:a16="http://schemas.microsoft.com/office/drawing/2014/main" id="{6930A254-F5B2-3F1A-1562-69E37C93DA22}"/>
              </a:ext>
            </a:extLst>
          </p:cNvPr>
          <p:cNvCxnSpPr/>
          <p:nvPr/>
        </p:nvCxnSpPr>
        <p:spPr>
          <a:xfrm>
            <a:off x="5111392" y="6266531"/>
            <a:ext cx="2374500" cy="0"/>
          </a:xfrm>
          <a:prstGeom prst="straightConnector1">
            <a:avLst/>
          </a:prstGeom>
          <a:noFill/>
          <a:ln w="12700" cap="rnd" cmpd="sng">
            <a:solidFill>
              <a:srgbClr val="F9D3C7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73969202-0B46-CD53-FACD-09177AA1D2DF}"/>
              </a:ext>
            </a:extLst>
          </p:cNvPr>
          <p:cNvGrpSpPr/>
          <p:nvPr/>
        </p:nvGrpSpPr>
        <p:grpSpPr>
          <a:xfrm>
            <a:off x="6686754" y="6376652"/>
            <a:ext cx="1683365" cy="1536865"/>
            <a:chOff x="8194415" y="4503097"/>
            <a:chExt cx="490809" cy="490809"/>
          </a:xfrm>
          <a:solidFill>
            <a:srgbClr val="7D5EFF"/>
          </a:solidFill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B2090CE-7DFA-697F-29AB-E3C18AB082C8}"/>
                </a:ext>
              </a:extLst>
            </p:cNvPr>
            <p:cNvSpPr/>
            <p:nvPr/>
          </p:nvSpPr>
          <p:spPr>
            <a:xfrm>
              <a:off x="8194415" y="4503097"/>
              <a:ext cx="490809" cy="49080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2309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" name="Graphic 5" descr="Envelope outline">
              <a:extLst>
                <a:ext uri="{FF2B5EF4-FFF2-40B4-BE49-F238E27FC236}">
                  <a16:creationId xmlns:a16="http://schemas.microsoft.com/office/drawing/2014/main" id="{5EA89418-38C7-1F3C-944B-5058F1D744D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90234" y="4598916"/>
              <a:ext cx="299170" cy="299170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0B18F4C-52E3-B528-B650-F8BCA80AC25E}"/>
              </a:ext>
            </a:extLst>
          </p:cNvPr>
          <p:cNvGrpSpPr/>
          <p:nvPr/>
        </p:nvGrpSpPr>
        <p:grpSpPr>
          <a:xfrm>
            <a:off x="12045582" y="6350654"/>
            <a:ext cx="1683365" cy="1561771"/>
            <a:chOff x="9132829" y="4520107"/>
            <a:chExt cx="490809" cy="490809"/>
          </a:xfrm>
          <a:solidFill>
            <a:srgbClr val="7D5EFF"/>
          </a:solidFill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CDEB565-7847-14D3-30F8-786F042D829E}"/>
                </a:ext>
              </a:extLst>
            </p:cNvPr>
            <p:cNvSpPr/>
            <p:nvPr/>
          </p:nvSpPr>
          <p:spPr>
            <a:xfrm>
              <a:off x="9132829" y="4520107"/>
              <a:ext cx="490809" cy="49080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2309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9" name="Graphic 8" descr="@ outline">
              <a:extLst>
                <a:ext uri="{FF2B5EF4-FFF2-40B4-BE49-F238E27FC236}">
                  <a16:creationId xmlns:a16="http://schemas.microsoft.com/office/drawing/2014/main" id="{8E854B3D-E089-F8DF-9985-D4AF670D8B0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211711" y="4598988"/>
              <a:ext cx="333046" cy="333046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262EF0F0-EE6A-253D-7C7A-377DF11CCA5A}"/>
              </a:ext>
            </a:extLst>
          </p:cNvPr>
          <p:cNvSpPr/>
          <p:nvPr/>
        </p:nvSpPr>
        <p:spPr>
          <a:xfrm>
            <a:off x="4850232" y="8012617"/>
            <a:ext cx="5065104" cy="809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979" dirty="0">
                <a:solidFill>
                  <a:schemeClr val="tx1"/>
                </a:solidFill>
                <a:latin typeface="Century Gothic" panose="020B0502020202020204" pitchFamily="34" charset="0"/>
              </a:rPr>
              <a:t>   email</a:t>
            </a:r>
          </a:p>
          <a:p>
            <a:pPr algn="ctr"/>
            <a:r>
              <a:rPr lang="en-GB" sz="1979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</a:t>
            </a:r>
            <a:r>
              <a:rPr lang="en-GB" sz="2309" dirty="0">
                <a:solidFill>
                  <a:schemeClr val="tx1"/>
                </a:solidFill>
                <a:latin typeface="Century Gothic" panose="020B0502020202020204" pitchFamily="34" charset="0"/>
              </a:rPr>
              <a:t>inquiries@MandAPlaybook.com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143A59A-5698-1055-CD5F-74836E86B115}"/>
              </a:ext>
            </a:extLst>
          </p:cNvPr>
          <p:cNvSpPr/>
          <p:nvPr/>
        </p:nvSpPr>
        <p:spPr>
          <a:xfrm>
            <a:off x="10234205" y="8012618"/>
            <a:ext cx="5469232" cy="809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979" dirty="0">
                <a:solidFill>
                  <a:schemeClr val="tx1"/>
                </a:solidFill>
                <a:latin typeface="Century Gothic" panose="020B0502020202020204" pitchFamily="34" charset="0"/>
              </a:rPr>
              <a:t>website</a:t>
            </a:r>
          </a:p>
          <a:p>
            <a:pPr algn="ctr"/>
            <a:r>
              <a:rPr lang="en-GB" sz="1979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 </a:t>
            </a:r>
            <a:r>
              <a:rPr lang="en-GB" sz="2309" dirty="0">
                <a:solidFill>
                  <a:schemeClr val="tx1"/>
                </a:solidFill>
                <a:latin typeface="Century Gothic" panose="020B0502020202020204" pitchFamily="34" charset="0"/>
              </a:rPr>
              <a:t>MandAPlaybook.com/consulting</a:t>
            </a:r>
          </a:p>
        </p:txBody>
      </p:sp>
      <p:pic>
        <p:nvPicPr>
          <p:cNvPr id="16" name="Picture 15" descr="A logo with black text&#10;&#10;Description automatically generated">
            <a:extLst>
              <a:ext uri="{FF2B5EF4-FFF2-40B4-BE49-F238E27FC236}">
                <a16:creationId xmlns:a16="http://schemas.microsoft.com/office/drawing/2014/main" id="{555201E0-6D0C-7AA0-F218-CBBE422D10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3401" y="630190"/>
            <a:ext cx="6877297" cy="243368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object 5">
            <a:extLst>
              <a:ext uri="{FF2B5EF4-FFF2-40B4-BE49-F238E27FC236}">
                <a16:creationId xmlns:a16="http://schemas.microsoft.com/office/drawing/2014/main" id="{8F54DF23-9F1E-8A02-42AD-E0B57E229D27}"/>
              </a:ext>
            </a:extLst>
          </p:cNvPr>
          <p:cNvSpPr/>
          <p:nvPr/>
        </p:nvSpPr>
        <p:spPr>
          <a:xfrm>
            <a:off x="10096323" y="8215509"/>
            <a:ext cx="7579359" cy="3060065"/>
          </a:xfrm>
          <a:custGeom>
            <a:avLst/>
            <a:gdLst/>
            <a:ahLst/>
            <a:cxnLst/>
            <a:rect l="l" t="t" r="r" b="b"/>
            <a:pathLst>
              <a:path w="7579359" h="3060065">
                <a:moveTo>
                  <a:pt x="7579166" y="3059980"/>
                </a:moveTo>
                <a:lnTo>
                  <a:pt x="7562855" y="2986985"/>
                </a:lnTo>
                <a:lnTo>
                  <a:pt x="7552023" y="2942030"/>
                </a:lnTo>
                <a:lnTo>
                  <a:pt x="7540671" y="2897280"/>
                </a:lnTo>
                <a:lnTo>
                  <a:pt x="7528801" y="2852738"/>
                </a:lnTo>
                <a:lnTo>
                  <a:pt x="7516417" y="2808409"/>
                </a:lnTo>
                <a:lnTo>
                  <a:pt x="7503522" y="2764295"/>
                </a:lnTo>
                <a:lnTo>
                  <a:pt x="7490121" y="2720401"/>
                </a:lnTo>
                <a:lnTo>
                  <a:pt x="7476215" y="2676728"/>
                </a:lnTo>
                <a:lnTo>
                  <a:pt x="7461809" y="2633281"/>
                </a:lnTo>
                <a:lnTo>
                  <a:pt x="7446907" y="2590063"/>
                </a:lnTo>
                <a:lnTo>
                  <a:pt x="7431510" y="2547078"/>
                </a:lnTo>
                <a:lnTo>
                  <a:pt x="7415624" y="2504328"/>
                </a:lnTo>
                <a:lnTo>
                  <a:pt x="7399250" y="2461818"/>
                </a:lnTo>
                <a:lnTo>
                  <a:pt x="7382394" y="2419550"/>
                </a:lnTo>
                <a:lnTo>
                  <a:pt x="7365057" y="2377528"/>
                </a:lnTo>
                <a:lnTo>
                  <a:pt x="7347243" y="2335756"/>
                </a:lnTo>
                <a:lnTo>
                  <a:pt x="7328956" y="2294236"/>
                </a:lnTo>
                <a:lnTo>
                  <a:pt x="7310200" y="2252972"/>
                </a:lnTo>
                <a:lnTo>
                  <a:pt x="7290977" y="2211969"/>
                </a:lnTo>
                <a:lnTo>
                  <a:pt x="7271291" y="2171228"/>
                </a:lnTo>
                <a:lnTo>
                  <a:pt x="7251145" y="2130753"/>
                </a:lnTo>
                <a:lnTo>
                  <a:pt x="7230543" y="2090548"/>
                </a:lnTo>
                <a:lnTo>
                  <a:pt x="7209488" y="2050616"/>
                </a:lnTo>
                <a:lnTo>
                  <a:pt x="7187984" y="2010961"/>
                </a:lnTo>
                <a:lnTo>
                  <a:pt x="7166033" y="1971586"/>
                </a:lnTo>
                <a:lnTo>
                  <a:pt x="7143640" y="1932494"/>
                </a:lnTo>
                <a:lnTo>
                  <a:pt x="7120807" y="1893689"/>
                </a:lnTo>
                <a:lnTo>
                  <a:pt x="7097539" y="1855174"/>
                </a:lnTo>
                <a:lnTo>
                  <a:pt x="7073837" y="1816952"/>
                </a:lnTo>
                <a:lnTo>
                  <a:pt x="7049707" y="1779027"/>
                </a:lnTo>
                <a:lnTo>
                  <a:pt x="7025151" y="1741402"/>
                </a:lnTo>
                <a:lnTo>
                  <a:pt x="7000173" y="1704081"/>
                </a:lnTo>
                <a:lnTo>
                  <a:pt x="6974775" y="1667068"/>
                </a:lnTo>
                <a:lnTo>
                  <a:pt x="6948963" y="1630364"/>
                </a:lnTo>
                <a:lnTo>
                  <a:pt x="6922737" y="1593975"/>
                </a:lnTo>
                <a:lnTo>
                  <a:pt x="6896103" y="1557902"/>
                </a:lnTo>
                <a:lnTo>
                  <a:pt x="6869064" y="1522151"/>
                </a:lnTo>
                <a:lnTo>
                  <a:pt x="6841623" y="1486723"/>
                </a:lnTo>
                <a:lnTo>
                  <a:pt x="6813783" y="1451622"/>
                </a:lnTo>
                <a:lnTo>
                  <a:pt x="6785548" y="1416853"/>
                </a:lnTo>
                <a:lnTo>
                  <a:pt x="6756920" y="1382418"/>
                </a:lnTo>
                <a:lnTo>
                  <a:pt x="6727905" y="1348320"/>
                </a:lnTo>
                <a:lnTo>
                  <a:pt x="6698504" y="1314563"/>
                </a:lnTo>
                <a:lnTo>
                  <a:pt x="6668722" y="1281151"/>
                </a:lnTo>
                <a:lnTo>
                  <a:pt x="6638562" y="1248086"/>
                </a:lnTo>
                <a:lnTo>
                  <a:pt x="6608026" y="1215372"/>
                </a:lnTo>
                <a:lnTo>
                  <a:pt x="6577119" y="1183013"/>
                </a:lnTo>
                <a:lnTo>
                  <a:pt x="6545844" y="1151012"/>
                </a:lnTo>
                <a:lnTo>
                  <a:pt x="6514205" y="1119372"/>
                </a:lnTo>
                <a:lnTo>
                  <a:pt x="6482203" y="1088097"/>
                </a:lnTo>
                <a:lnTo>
                  <a:pt x="6449844" y="1057190"/>
                </a:lnTo>
                <a:lnTo>
                  <a:pt x="6417131" y="1026655"/>
                </a:lnTo>
                <a:lnTo>
                  <a:pt x="6384066" y="996494"/>
                </a:lnTo>
                <a:lnTo>
                  <a:pt x="6350654" y="966712"/>
                </a:lnTo>
                <a:lnTo>
                  <a:pt x="6316897" y="937311"/>
                </a:lnTo>
                <a:lnTo>
                  <a:pt x="6282799" y="908296"/>
                </a:lnTo>
                <a:lnTo>
                  <a:pt x="6248364" y="879669"/>
                </a:lnTo>
                <a:lnTo>
                  <a:pt x="6213595" y="851433"/>
                </a:lnTo>
                <a:lnTo>
                  <a:pt x="6178494" y="823593"/>
                </a:lnTo>
                <a:lnTo>
                  <a:pt x="6143067" y="796152"/>
                </a:lnTo>
                <a:lnTo>
                  <a:pt x="6107315" y="769112"/>
                </a:lnTo>
                <a:lnTo>
                  <a:pt x="6071243" y="742478"/>
                </a:lnTo>
                <a:lnTo>
                  <a:pt x="6034853" y="716253"/>
                </a:lnTo>
                <a:lnTo>
                  <a:pt x="5998150" y="690440"/>
                </a:lnTo>
                <a:lnTo>
                  <a:pt x="5961136" y="665043"/>
                </a:lnTo>
                <a:lnTo>
                  <a:pt x="5923815" y="640064"/>
                </a:lnTo>
                <a:lnTo>
                  <a:pt x="5886190" y="615508"/>
                </a:lnTo>
                <a:lnTo>
                  <a:pt x="5848266" y="591378"/>
                </a:lnTo>
                <a:lnTo>
                  <a:pt x="5810044" y="567677"/>
                </a:lnTo>
                <a:lnTo>
                  <a:pt x="5771529" y="544408"/>
                </a:lnTo>
                <a:lnTo>
                  <a:pt x="5732723" y="521575"/>
                </a:lnTo>
                <a:lnTo>
                  <a:pt x="5693631" y="499182"/>
                </a:lnTo>
                <a:lnTo>
                  <a:pt x="5654256" y="477231"/>
                </a:lnTo>
                <a:lnTo>
                  <a:pt x="5614601" y="455727"/>
                </a:lnTo>
                <a:lnTo>
                  <a:pt x="5574669" y="434672"/>
                </a:lnTo>
                <a:lnTo>
                  <a:pt x="5534464" y="414070"/>
                </a:lnTo>
                <a:lnTo>
                  <a:pt x="5493990" y="393924"/>
                </a:lnTo>
                <a:lnTo>
                  <a:pt x="5453249" y="374238"/>
                </a:lnTo>
                <a:lnTo>
                  <a:pt x="5412245" y="355014"/>
                </a:lnTo>
                <a:lnTo>
                  <a:pt x="5370981" y="336258"/>
                </a:lnTo>
                <a:lnTo>
                  <a:pt x="5329462" y="317971"/>
                </a:lnTo>
                <a:lnTo>
                  <a:pt x="5287689" y="300157"/>
                </a:lnTo>
                <a:lnTo>
                  <a:pt x="5245667" y="282821"/>
                </a:lnTo>
                <a:lnTo>
                  <a:pt x="5203399" y="265964"/>
                </a:lnTo>
                <a:lnTo>
                  <a:pt x="5160889" y="249590"/>
                </a:lnTo>
                <a:lnTo>
                  <a:pt x="5118139" y="233704"/>
                </a:lnTo>
                <a:lnTo>
                  <a:pt x="5075154" y="218307"/>
                </a:lnTo>
                <a:lnTo>
                  <a:pt x="5031936" y="203404"/>
                </a:lnTo>
                <a:lnTo>
                  <a:pt x="4988489" y="188998"/>
                </a:lnTo>
                <a:lnTo>
                  <a:pt x="4944816" y="175093"/>
                </a:lnTo>
                <a:lnTo>
                  <a:pt x="4900921" y="161691"/>
                </a:lnTo>
                <a:lnTo>
                  <a:pt x="4856807" y="148797"/>
                </a:lnTo>
                <a:lnTo>
                  <a:pt x="4812478" y="136413"/>
                </a:lnTo>
                <a:lnTo>
                  <a:pt x="4767937" y="124543"/>
                </a:lnTo>
                <a:lnTo>
                  <a:pt x="4723187" y="113190"/>
                </a:lnTo>
                <a:lnTo>
                  <a:pt x="4678231" y="102358"/>
                </a:lnTo>
                <a:lnTo>
                  <a:pt x="4633074" y="92050"/>
                </a:lnTo>
                <a:lnTo>
                  <a:pt x="4587718" y="82270"/>
                </a:lnTo>
                <a:lnTo>
                  <a:pt x="4542167" y="73020"/>
                </a:lnTo>
                <a:lnTo>
                  <a:pt x="4496425" y="64305"/>
                </a:lnTo>
                <a:lnTo>
                  <a:pt x="4450494" y="56128"/>
                </a:lnTo>
                <a:lnTo>
                  <a:pt x="4404378" y="48491"/>
                </a:lnTo>
                <a:lnTo>
                  <a:pt x="4358080" y="41399"/>
                </a:lnTo>
                <a:lnTo>
                  <a:pt x="4311604" y="34855"/>
                </a:lnTo>
                <a:lnTo>
                  <a:pt x="4264954" y="28862"/>
                </a:lnTo>
                <a:lnTo>
                  <a:pt x="4218132" y="23424"/>
                </a:lnTo>
                <a:lnTo>
                  <a:pt x="4171142" y="18544"/>
                </a:lnTo>
                <a:lnTo>
                  <a:pt x="4123988" y="14225"/>
                </a:lnTo>
                <a:lnTo>
                  <a:pt x="4076672" y="10472"/>
                </a:lnTo>
                <a:lnTo>
                  <a:pt x="4029199" y="7286"/>
                </a:lnTo>
                <a:lnTo>
                  <a:pt x="3981571" y="4672"/>
                </a:lnTo>
                <a:lnTo>
                  <a:pt x="3933792" y="2633"/>
                </a:lnTo>
                <a:lnTo>
                  <a:pt x="3885865" y="1172"/>
                </a:lnTo>
                <a:lnTo>
                  <a:pt x="3837794" y="293"/>
                </a:lnTo>
                <a:lnTo>
                  <a:pt x="3789583" y="0"/>
                </a:lnTo>
                <a:lnTo>
                  <a:pt x="3741371" y="293"/>
                </a:lnTo>
                <a:lnTo>
                  <a:pt x="3693300" y="1172"/>
                </a:lnTo>
                <a:lnTo>
                  <a:pt x="3645374" y="2633"/>
                </a:lnTo>
                <a:lnTo>
                  <a:pt x="3597595" y="4672"/>
                </a:lnTo>
                <a:lnTo>
                  <a:pt x="3549968" y="7286"/>
                </a:lnTo>
                <a:lnTo>
                  <a:pt x="3502494" y="10472"/>
                </a:lnTo>
                <a:lnTo>
                  <a:pt x="3455179" y="14225"/>
                </a:lnTo>
                <a:lnTo>
                  <a:pt x="3408025" y="18544"/>
                </a:lnTo>
                <a:lnTo>
                  <a:pt x="3361035" y="23424"/>
                </a:lnTo>
                <a:lnTo>
                  <a:pt x="3314213" y="28862"/>
                </a:lnTo>
                <a:lnTo>
                  <a:pt x="3267563" y="34855"/>
                </a:lnTo>
                <a:lnTo>
                  <a:pt x="3221087" y="41399"/>
                </a:lnTo>
                <a:lnTo>
                  <a:pt x="3174790" y="48491"/>
                </a:lnTo>
                <a:lnTo>
                  <a:pt x="3128674" y="56128"/>
                </a:lnTo>
                <a:lnTo>
                  <a:pt x="3082743" y="64305"/>
                </a:lnTo>
                <a:lnTo>
                  <a:pt x="3037001" y="73020"/>
                </a:lnTo>
                <a:lnTo>
                  <a:pt x="2991450" y="82270"/>
                </a:lnTo>
                <a:lnTo>
                  <a:pt x="2946094" y="92050"/>
                </a:lnTo>
                <a:lnTo>
                  <a:pt x="2900937" y="102358"/>
                </a:lnTo>
                <a:lnTo>
                  <a:pt x="2855982" y="113190"/>
                </a:lnTo>
                <a:lnTo>
                  <a:pt x="2811232" y="124543"/>
                </a:lnTo>
                <a:lnTo>
                  <a:pt x="2766691" y="136413"/>
                </a:lnTo>
                <a:lnTo>
                  <a:pt x="2722362" y="148797"/>
                </a:lnTo>
                <a:lnTo>
                  <a:pt x="2678248" y="161691"/>
                </a:lnTo>
                <a:lnTo>
                  <a:pt x="2634353" y="175093"/>
                </a:lnTo>
                <a:lnTo>
                  <a:pt x="2590680" y="188998"/>
                </a:lnTo>
                <a:lnTo>
                  <a:pt x="2547233" y="203404"/>
                </a:lnTo>
                <a:lnTo>
                  <a:pt x="2504016" y="218307"/>
                </a:lnTo>
                <a:lnTo>
                  <a:pt x="2461030" y="233704"/>
                </a:lnTo>
                <a:lnTo>
                  <a:pt x="2418280" y="249590"/>
                </a:lnTo>
                <a:lnTo>
                  <a:pt x="2375770" y="265964"/>
                </a:lnTo>
                <a:lnTo>
                  <a:pt x="2333502" y="282821"/>
                </a:lnTo>
                <a:lnTo>
                  <a:pt x="2291480" y="300157"/>
                </a:lnTo>
                <a:lnTo>
                  <a:pt x="2249708" y="317971"/>
                </a:lnTo>
                <a:lnTo>
                  <a:pt x="2208188" y="336258"/>
                </a:lnTo>
                <a:lnTo>
                  <a:pt x="2166925" y="355014"/>
                </a:lnTo>
                <a:lnTo>
                  <a:pt x="2125921" y="374238"/>
                </a:lnTo>
                <a:lnTo>
                  <a:pt x="2085180" y="393924"/>
                </a:lnTo>
                <a:lnTo>
                  <a:pt x="2044705" y="414070"/>
                </a:lnTo>
                <a:lnTo>
                  <a:pt x="2004500" y="434672"/>
                </a:lnTo>
                <a:lnTo>
                  <a:pt x="1964569" y="455727"/>
                </a:lnTo>
                <a:lnTo>
                  <a:pt x="1924914" y="477231"/>
                </a:lnTo>
                <a:lnTo>
                  <a:pt x="1885538" y="499182"/>
                </a:lnTo>
                <a:lnTo>
                  <a:pt x="1846446" y="521575"/>
                </a:lnTo>
                <a:lnTo>
                  <a:pt x="1807641" y="544408"/>
                </a:lnTo>
                <a:lnTo>
                  <a:pt x="1769126" y="567677"/>
                </a:lnTo>
                <a:lnTo>
                  <a:pt x="1730904" y="591378"/>
                </a:lnTo>
                <a:lnTo>
                  <a:pt x="1692979" y="615508"/>
                </a:lnTo>
                <a:lnTo>
                  <a:pt x="1655355" y="640064"/>
                </a:lnTo>
                <a:lnTo>
                  <a:pt x="1618034" y="665043"/>
                </a:lnTo>
                <a:lnTo>
                  <a:pt x="1581020" y="690440"/>
                </a:lnTo>
                <a:lnTo>
                  <a:pt x="1544317" y="716253"/>
                </a:lnTo>
                <a:lnTo>
                  <a:pt x="1507927" y="742478"/>
                </a:lnTo>
                <a:lnTo>
                  <a:pt x="1471855" y="769112"/>
                </a:lnTo>
                <a:lnTo>
                  <a:pt x="1436103" y="796152"/>
                </a:lnTo>
                <a:lnTo>
                  <a:pt x="1400675" y="823593"/>
                </a:lnTo>
                <a:lnTo>
                  <a:pt x="1365575" y="851433"/>
                </a:lnTo>
                <a:lnTo>
                  <a:pt x="1330805" y="879669"/>
                </a:lnTo>
                <a:lnTo>
                  <a:pt x="1296370" y="908296"/>
                </a:lnTo>
                <a:lnTo>
                  <a:pt x="1262272" y="937311"/>
                </a:lnTo>
                <a:lnTo>
                  <a:pt x="1228515" y="966712"/>
                </a:lnTo>
                <a:lnTo>
                  <a:pt x="1195103" y="996494"/>
                </a:lnTo>
                <a:lnTo>
                  <a:pt x="1162038" y="1026655"/>
                </a:lnTo>
                <a:lnTo>
                  <a:pt x="1129325" y="1057190"/>
                </a:lnTo>
                <a:lnTo>
                  <a:pt x="1096966" y="1088097"/>
                </a:lnTo>
                <a:lnTo>
                  <a:pt x="1064964" y="1119372"/>
                </a:lnTo>
                <a:lnTo>
                  <a:pt x="1033325" y="1151012"/>
                </a:lnTo>
                <a:lnTo>
                  <a:pt x="1002050" y="1183013"/>
                </a:lnTo>
                <a:lnTo>
                  <a:pt x="971143" y="1215372"/>
                </a:lnTo>
                <a:lnTo>
                  <a:pt x="940607" y="1248086"/>
                </a:lnTo>
                <a:lnTo>
                  <a:pt x="910447" y="1281151"/>
                </a:lnTo>
                <a:lnTo>
                  <a:pt x="880664" y="1314563"/>
                </a:lnTo>
                <a:lnTo>
                  <a:pt x="851264" y="1348320"/>
                </a:lnTo>
                <a:lnTo>
                  <a:pt x="822248" y="1382418"/>
                </a:lnTo>
                <a:lnTo>
                  <a:pt x="793621" y="1416853"/>
                </a:lnTo>
                <a:lnTo>
                  <a:pt x="765386" y="1451622"/>
                </a:lnTo>
                <a:lnTo>
                  <a:pt x="737545" y="1486723"/>
                </a:lnTo>
                <a:lnTo>
                  <a:pt x="710104" y="1522151"/>
                </a:lnTo>
                <a:lnTo>
                  <a:pt x="683065" y="1557902"/>
                </a:lnTo>
                <a:lnTo>
                  <a:pt x="656431" y="1593975"/>
                </a:lnTo>
                <a:lnTo>
                  <a:pt x="630205" y="1630364"/>
                </a:lnTo>
                <a:lnTo>
                  <a:pt x="604392" y="1667068"/>
                </a:lnTo>
                <a:lnTo>
                  <a:pt x="578995" y="1704081"/>
                </a:lnTo>
                <a:lnTo>
                  <a:pt x="554017" y="1741402"/>
                </a:lnTo>
                <a:lnTo>
                  <a:pt x="529460" y="1779027"/>
                </a:lnTo>
                <a:lnTo>
                  <a:pt x="505330" y="1816952"/>
                </a:lnTo>
                <a:lnTo>
                  <a:pt x="481629" y="1855174"/>
                </a:lnTo>
                <a:lnTo>
                  <a:pt x="458360" y="1893689"/>
                </a:lnTo>
                <a:lnTo>
                  <a:pt x="435528" y="1932494"/>
                </a:lnTo>
                <a:lnTo>
                  <a:pt x="413134" y="1971586"/>
                </a:lnTo>
                <a:lnTo>
                  <a:pt x="391184" y="2010961"/>
                </a:lnTo>
                <a:lnTo>
                  <a:pt x="369679" y="2050616"/>
                </a:lnTo>
                <a:lnTo>
                  <a:pt x="348624" y="2090548"/>
                </a:lnTo>
                <a:lnTo>
                  <a:pt x="328022" y="2130753"/>
                </a:lnTo>
                <a:lnTo>
                  <a:pt x="307876" y="2171228"/>
                </a:lnTo>
                <a:lnTo>
                  <a:pt x="288190" y="2211969"/>
                </a:lnTo>
                <a:lnTo>
                  <a:pt x="268967" y="2252972"/>
                </a:lnTo>
                <a:lnTo>
                  <a:pt x="250210" y="2294236"/>
                </a:lnTo>
                <a:lnTo>
                  <a:pt x="231923" y="2335756"/>
                </a:lnTo>
                <a:lnTo>
                  <a:pt x="214110" y="2377528"/>
                </a:lnTo>
                <a:lnTo>
                  <a:pt x="196773" y="2419550"/>
                </a:lnTo>
                <a:lnTo>
                  <a:pt x="179916" y="2461818"/>
                </a:lnTo>
                <a:lnTo>
                  <a:pt x="163543" y="2504328"/>
                </a:lnTo>
                <a:lnTo>
                  <a:pt x="147656" y="2547078"/>
                </a:lnTo>
                <a:lnTo>
                  <a:pt x="132259" y="2590063"/>
                </a:lnTo>
                <a:lnTo>
                  <a:pt x="117357" y="2633281"/>
                </a:lnTo>
                <a:lnTo>
                  <a:pt x="102951" y="2676728"/>
                </a:lnTo>
                <a:lnTo>
                  <a:pt x="89045" y="2720401"/>
                </a:lnTo>
                <a:lnTo>
                  <a:pt x="75644" y="2764295"/>
                </a:lnTo>
                <a:lnTo>
                  <a:pt x="62749" y="2808409"/>
                </a:lnTo>
                <a:lnTo>
                  <a:pt x="50365" y="2852738"/>
                </a:lnTo>
                <a:lnTo>
                  <a:pt x="38495" y="2897280"/>
                </a:lnTo>
                <a:lnTo>
                  <a:pt x="27142" y="2942030"/>
                </a:lnTo>
                <a:lnTo>
                  <a:pt x="16310" y="2986985"/>
                </a:lnTo>
                <a:lnTo>
                  <a:pt x="6002" y="3032142"/>
                </a:lnTo>
                <a:lnTo>
                  <a:pt x="0" y="3059980"/>
                </a:lnTo>
              </a:path>
            </a:pathLst>
          </a:custGeom>
          <a:ln w="58710">
            <a:solidFill>
              <a:srgbClr val="DEDEDE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6" name="object 6">
            <a:extLst>
              <a:ext uri="{FF2B5EF4-FFF2-40B4-BE49-F238E27FC236}">
                <a16:creationId xmlns:a16="http://schemas.microsoft.com/office/drawing/2014/main" id="{1990F2FE-ED1E-5E97-7457-291059D9F101}"/>
              </a:ext>
            </a:extLst>
          </p:cNvPr>
          <p:cNvSpPr/>
          <p:nvPr/>
        </p:nvSpPr>
        <p:spPr>
          <a:xfrm>
            <a:off x="0" y="6043936"/>
            <a:ext cx="3181350" cy="4208780"/>
          </a:xfrm>
          <a:custGeom>
            <a:avLst/>
            <a:gdLst/>
            <a:ahLst/>
            <a:cxnLst/>
            <a:rect l="l" t="t" r="r" b="b"/>
            <a:pathLst>
              <a:path w="3181350" h="4208780">
                <a:moveTo>
                  <a:pt x="3180758" y="2104208"/>
                </a:moveTo>
                <a:lnTo>
                  <a:pt x="3180215" y="2055915"/>
                </a:lnTo>
                <a:lnTo>
                  <a:pt x="3178593" y="2007889"/>
                </a:lnTo>
                <a:lnTo>
                  <a:pt x="3175904" y="1960141"/>
                </a:lnTo>
                <a:lnTo>
                  <a:pt x="3172159" y="1912682"/>
                </a:lnTo>
                <a:lnTo>
                  <a:pt x="3167370" y="1865524"/>
                </a:lnTo>
                <a:lnTo>
                  <a:pt x="3161549" y="1818679"/>
                </a:lnTo>
                <a:lnTo>
                  <a:pt x="3154708" y="1772158"/>
                </a:lnTo>
                <a:lnTo>
                  <a:pt x="3146857" y="1725974"/>
                </a:lnTo>
                <a:lnTo>
                  <a:pt x="3138008" y="1680136"/>
                </a:lnTo>
                <a:lnTo>
                  <a:pt x="3128174" y="1634658"/>
                </a:lnTo>
                <a:lnTo>
                  <a:pt x="3117365" y="1589551"/>
                </a:lnTo>
                <a:lnTo>
                  <a:pt x="3105594" y="1544826"/>
                </a:lnTo>
                <a:lnTo>
                  <a:pt x="3092872" y="1500495"/>
                </a:lnTo>
                <a:lnTo>
                  <a:pt x="3079210" y="1456569"/>
                </a:lnTo>
                <a:lnTo>
                  <a:pt x="3064620" y="1413061"/>
                </a:lnTo>
                <a:lnTo>
                  <a:pt x="3049114" y="1369981"/>
                </a:lnTo>
                <a:lnTo>
                  <a:pt x="3032703" y="1327342"/>
                </a:lnTo>
                <a:lnTo>
                  <a:pt x="3015399" y="1285155"/>
                </a:lnTo>
                <a:lnTo>
                  <a:pt x="2997214" y="1243431"/>
                </a:lnTo>
                <a:lnTo>
                  <a:pt x="2978159" y="1202183"/>
                </a:lnTo>
                <a:lnTo>
                  <a:pt x="2958246" y="1161422"/>
                </a:lnTo>
                <a:lnTo>
                  <a:pt x="2937486" y="1121158"/>
                </a:lnTo>
                <a:lnTo>
                  <a:pt x="2915891" y="1081405"/>
                </a:lnTo>
                <a:lnTo>
                  <a:pt x="2893472" y="1042174"/>
                </a:lnTo>
                <a:lnTo>
                  <a:pt x="2870242" y="1003475"/>
                </a:lnTo>
                <a:lnTo>
                  <a:pt x="2846212" y="965322"/>
                </a:lnTo>
                <a:lnTo>
                  <a:pt x="2821393" y="927725"/>
                </a:lnTo>
                <a:lnTo>
                  <a:pt x="2795797" y="890696"/>
                </a:lnTo>
                <a:lnTo>
                  <a:pt x="2769435" y="854247"/>
                </a:lnTo>
                <a:lnTo>
                  <a:pt x="2742320" y="818389"/>
                </a:lnTo>
                <a:lnTo>
                  <a:pt x="2714463" y="783134"/>
                </a:lnTo>
                <a:lnTo>
                  <a:pt x="2685875" y="748493"/>
                </a:lnTo>
                <a:lnTo>
                  <a:pt x="2656568" y="714479"/>
                </a:lnTo>
                <a:lnTo>
                  <a:pt x="2626554" y="681102"/>
                </a:lnTo>
                <a:lnTo>
                  <a:pt x="2595844" y="648375"/>
                </a:lnTo>
                <a:lnTo>
                  <a:pt x="2564450" y="616308"/>
                </a:lnTo>
                <a:lnTo>
                  <a:pt x="2532383" y="584914"/>
                </a:lnTo>
                <a:lnTo>
                  <a:pt x="2499656" y="554204"/>
                </a:lnTo>
                <a:lnTo>
                  <a:pt x="2466279" y="524190"/>
                </a:lnTo>
                <a:lnTo>
                  <a:pt x="2432265" y="494883"/>
                </a:lnTo>
                <a:lnTo>
                  <a:pt x="2397624" y="466295"/>
                </a:lnTo>
                <a:lnTo>
                  <a:pt x="2362369" y="438438"/>
                </a:lnTo>
                <a:lnTo>
                  <a:pt x="2326511" y="411323"/>
                </a:lnTo>
                <a:lnTo>
                  <a:pt x="2290062" y="384961"/>
                </a:lnTo>
                <a:lnTo>
                  <a:pt x="2253033" y="359365"/>
                </a:lnTo>
                <a:lnTo>
                  <a:pt x="2215436" y="334546"/>
                </a:lnTo>
                <a:lnTo>
                  <a:pt x="2177282" y="310516"/>
                </a:lnTo>
                <a:lnTo>
                  <a:pt x="2138584" y="287286"/>
                </a:lnTo>
                <a:lnTo>
                  <a:pt x="2099353" y="264867"/>
                </a:lnTo>
                <a:lnTo>
                  <a:pt x="2059600" y="243272"/>
                </a:lnTo>
                <a:lnTo>
                  <a:pt x="2019336" y="222512"/>
                </a:lnTo>
                <a:lnTo>
                  <a:pt x="1978575" y="202599"/>
                </a:lnTo>
                <a:lnTo>
                  <a:pt x="1937326" y="183544"/>
                </a:lnTo>
                <a:lnTo>
                  <a:pt x="1895603" y="165359"/>
                </a:lnTo>
                <a:lnTo>
                  <a:pt x="1853416" y="148055"/>
                </a:lnTo>
                <a:lnTo>
                  <a:pt x="1810776" y="131644"/>
                </a:lnTo>
                <a:lnTo>
                  <a:pt x="1767697" y="116138"/>
                </a:lnTo>
                <a:lnTo>
                  <a:pt x="1724189" y="101548"/>
                </a:lnTo>
                <a:lnTo>
                  <a:pt x="1680263" y="87886"/>
                </a:lnTo>
                <a:lnTo>
                  <a:pt x="1635932" y="75164"/>
                </a:lnTo>
                <a:lnTo>
                  <a:pt x="1591207" y="63393"/>
                </a:lnTo>
                <a:lnTo>
                  <a:pt x="1546100" y="52584"/>
                </a:lnTo>
                <a:lnTo>
                  <a:pt x="1500621" y="42750"/>
                </a:lnTo>
                <a:lnTo>
                  <a:pt x="1454784" y="33901"/>
                </a:lnTo>
                <a:lnTo>
                  <a:pt x="1408599" y="26050"/>
                </a:lnTo>
                <a:lnTo>
                  <a:pt x="1362079" y="19208"/>
                </a:lnTo>
                <a:lnTo>
                  <a:pt x="1315234" y="13387"/>
                </a:lnTo>
                <a:lnTo>
                  <a:pt x="1268076" y="8599"/>
                </a:lnTo>
                <a:lnTo>
                  <a:pt x="1220617" y="4854"/>
                </a:lnTo>
                <a:lnTo>
                  <a:pt x="1172869" y="2165"/>
                </a:lnTo>
                <a:lnTo>
                  <a:pt x="1124843" y="543"/>
                </a:lnTo>
                <a:lnTo>
                  <a:pt x="1076550" y="0"/>
                </a:lnTo>
                <a:lnTo>
                  <a:pt x="1028258" y="543"/>
                </a:lnTo>
                <a:lnTo>
                  <a:pt x="980232" y="2165"/>
                </a:lnTo>
                <a:lnTo>
                  <a:pt x="932483" y="4854"/>
                </a:lnTo>
                <a:lnTo>
                  <a:pt x="885024" y="8599"/>
                </a:lnTo>
                <a:lnTo>
                  <a:pt x="837867" y="13387"/>
                </a:lnTo>
                <a:lnTo>
                  <a:pt x="791022" y="19208"/>
                </a:lnTo>
                <a:lnTo>
                  <a:pt x="744501" y="26050"/>
                </a:lnTo>
                <a:lnTo>
                  <a:pt x="698316" y="33901"/>
                </a:lnTo>
                <a:lnTo>
                  <a:pt x="652479" y="42750"/>
                </a:lnTo>
                <a:lnTo>
                  <a:pt x="607001" y="52584"/>
                </a:lnTo>
                <a:lnTo>
                  <a:pt x="561893" y="63393"/>
                </a:lnTo>
                <a:lnTo>
                  <a:pt x="517168" y="75164"/>
                </a:lnTo>
                <a:lnTo>
                  <a:pt x="472837" y="87886"/>
                </a:lnTo>
                <a:lnTo>
                  <a:pt x="428912" y="101548"/>
                </a:lnTo>
                <a:lnTo>
                  <a:pt x="385404" y="116138"/>
                </a:lnTo>
                <a:lnTo>
                  <a:pt x="342324" y="131644"/>
                </a:lnTo>
                <a:lnTo>
                  <a:pt x="299685" y="148055"/>
                </a:lnTo>
                <a:lnTo>
                  <a:pt x="257498" y="165359"/>
                </a:lnTo>
                <a:lnTo>
                  <a:pt x="215774" y="183544"/>
                </a:lnTo>
                <a:lnTo>
                  <a:pt x="174526" y="202599"/>
                </a:lnTo>
                <a:lnTo>
                  <a:pt x="133764" y="222512"/>
                </a:lnTo>
                <a:lnTo>
                  <a:pt x="93501" y="243272"/>
                </a:lnTo>
                <a:lnTo>
                  <a:pt x="53748" y="264867"/>
                </a:lnTo>
                <a:lnTo>
                  <a:pt x="14516" y="287286"/>
                </a:lnTo>
                <a:lnTo>
                  <a:pt x="0" y="296000"/>
                </a:lnTo>
              </a:path>
              <a:path w="3181350" h="4208780">
                <a:moveTo>
                  <a:pt x="0" y="3912405"/>
                </a:moveTo>
                <a:lnTo>
                  <a:pt x="53748" y="3943538"/>
                </a:lnTo>
                <a:lnTo>
                  <a:pt x="93501" y="3965133"/>
                </a:lnTo>
                <a:lnTo>
                  <a:pt x="133764" y="3985893"/>
                </a:lnTo>
                <a:lnTo>
                  <a:pt x="174526" y="4005806"/>
                </a:lnTo>
                <a:lnTo>
                  <a:pt x="215774" y="4024861"/>
                </a:lnTo>
                <a:lnTo>
                  <a:pt x="257498" y="4043046"/>
                </a:lnTo>
                <a:lnTo>
                  <a:pt x="299685" y="4060350"/>
                </a:lnTo>
                <a:lnTo>
                  <a:pt x="342324" y="4076761"/>
                </a:lnTo>
                <a:lnTo>
                  <a:pt x="385404" y="4092267"/>
                </a:lnTo>
                <a:lnTo>
                  <a:pt x="428912" y="4106857"/>
                </a:lnTo>
                <a:lnTo>
                  <a:pt x="472837" y="4120519"/>
                </a:lnTo>
                <a:lnTo>
                  <a:pt x="517168" y="4133241"/>
                </a:lnTo>
                <a:lnTo>
                  <a:pt x="561893" y="4145012"/>
                </a:lnTo>
                <a:lnTo>
                  <a:pt x="607001" y="4155821"/>
                </a:lnTo>
                <a:lnTo>
                  <a:pt x="652479" y="4165655"/>
                </a:lnTo>
                <a:lnTo>
                  <a:pt x="698316" y="4174504"/>
                </a:lnTo>
                <a:lnTo>
                  <a:pt x="744501" y="4182355"/>
                </a:lnTo>
                <a:lnTo>
                  <a:pt x="791022" y="4189196"/>
                </a:lnTo>
                <a:lnTo>
                  <a:pt x="837867" y="4195017"/>
                </a:lnTo>
                <a:lnTo>
                  <a:pt x="885024" y="4199806"/>
                </a:lnTo>
                <a:lnTo>
                  <a:pt x="932483" y="4203551"/>
                </a:lnTo>
                <a:lnTo>
                  <a:pt x="980232" y="4206240"/>
                </a:lnTo>
                <a:lnTo>
                  <a:pt x="1028258" y="4207862"/>
                </a:lnTo>
                <a:lnTo>
                  <a:pt x="1076550" y="4208405"/>
                </a:lnTo>
                <a:lnTo>
                  <a:pt x="1124843" y="4207862"/>
                </a:lnTo>
                <a:lnTo>
                  <a:pt x="1172869" y="4206240"/>
                </a:lnTo>
                <a:lnTo>
                  <a:pt x="1220617" y="4203551"/>
                </a:lnTo>
                <a:lnTo>
                  <a:pt x="1268076" y="4199806"/>
                </a:lnTo>
                <a:lnTo>
                  <a:pt x="1315234" y="4195018"/>
                </a:lnTo>
                <a:lnTo>
                  <a:pt x="1362079" y="4189197"/>
                </a:lnTo>
                <a:lnTo>
                  <a:pt x="1408599" y="4182355"/>
                </a:lnTo>
                <a:lnTo>
                  <a:pt x="1454784" y="4174504"/>
                </a:lnTo>
                <a:lnTo>
                  <a:pt x="1500621" y="4165656"/>
                </a:lnTo>
                <a:lnTo>
                  <a:pt x="1546100" y="4155822"/>
                </a:lnTo>
                <a:lnTo>
                  <a:pt x="1591207" y="4145013"/>
                </a:lnTo>
                <a:lnTo>
                  <a:pt x="1635932" y="4133242"/>
                </a:lnTo>
                <a:lnTo>
                  <a:pt x="1680263" y="4120519"/>
                </a:lnTo>
                <a:lnTo>
                  <a:pt x="1724189" y="4106858"/>
                </a:lnTo>
                <a:lnTo>
                  <a:pt x="1767697" y="4092268"/>
                </a:lnTo>
                <a:lnTo>
                  <a:pt x="1810776" y="4076762"/>
                </a:lnTo>
                <a:lnTo>
                  <a:pt x="1853416" y="4060352"/>
                </a:lnTo>
                <a:lnTo>
                  <a:pt x="1895603" y="4043048"/>
                </a:lnTo>
                <a:lnTo>
                  <a:pt x="1937326" y="4024863"/>
                </a:lnTo>
                <a:lnTo>
                  <a:pt x="1978575" y="4005808"/>
                </a:lnTo>
                <a:lnTo>
                  <a:pt x="2019336" y="3985895"/>
                </a:lnTo>
                <a:lnTo>
                  <a:pt x="2059600" y="3965135"/>
                </a:lnTo>
                <a:lnTo>
                  <a:pt x="2099353" y="3943540"/>
                </a:lnTo>
                <a:lnTo>
                  <a:pt x="2138584" y="3921122"/>
                </a:lnTo>
                <a:lnTo>
                  <a:pt x="2177282" y="3897892"/>
                </a:lnTo>
                <a:lnTo>
                  <a:pt x="2215436" y="3873862"/>
                </a:lnTo>
                <a:lnTo>
                  <a:pt x="2253033" y="3849043"/>
                </a:lnTo>
                <a:lnTo>
                  <a:pt x="2290062" y="3823447"/>
                </a:lnTo>
                <a:lnTo>
                  <a:pt x="2326511" y="3797086"/>
                </a:lnTo>
                <a:lnTo>
                  <a:pt x="2362369" y="3769971"/>
                </a:lnTo>
                <a:lnTo>
                  <a:pt x="2397624" y="3742114"/>
                </a:lnTo>
                <a:lnTo>
                  <a:pt x="2432265" y="3713526"/>
                </a:lnTo>
                <a:lnTo>
                  <a:pt x="2466279" y="3684220"/>
                </a:lnTo>
                <a:lnTo>
                  <a:pt x="2499656" y="3654206"/>
                </a:lnTo>
                <a:lnTo>
                  <a:pt x="2532383" y="3623496"/>
                </a:lnTo>
                <a:lnTo>
                  <a:pt x="2564450" y="3592102"/>
                </a:lnTo>
                <a:lnTo>
                  <a:pt x="2595844" y="3560036"/>
                </a:lnTo>
                <a:lnTo>
                  <a:pt x="2626554" y="3527309"/>
                </a:lnTo>
                <a:lnTo>
                  <a:pt x="2656568" y="3493932"/>
                </a:lnTo>
                <a:lnTo>
                  <a:pt x="2685875" y="3459918"/>
                </a:lnTo>
                <a:lnTo>
                  <a:pt x="2714463" y="3425277"/>
                </a:lnTo>
                <a:lnTo>
                  <a:pt x="2742320" y="3390022"/>
                </a:lnTo>
                <a:lnTo>
                  <a:pt x="2769435" y="3354165"/>
                </a:lnTo>
                <a:lnTo>
                  <a:pt x="2795797" y="3317716"/>
                </a:lnTo>
                <a:lnTo>
                  <a:pt x="2821393" y="3280687"/>
                </a:lnTo>
                <a:lnTo>
                  <a:pt x="2846212" y="3243090"/>
                </a:lnTo>
                <a:lnTo>
                  <a:pt x="2870242" y="3204937"/>
                </a:lnTo>
                <a:lnTo>
                  <a:pt x="2893472" y="3166239"/>
                </a:lnTo>
                <a:lnTo>
                  <a:pt x="2915891" y="3127008"/>
                </a:lnTo>
                <a:lnTo>
                  <a:pt x="2937486" y="3087255"/>
                </a:lnTo>
                <a:lnTo>
                  <a:pt x="2958246" y="3046992"/>
                </a:lnTo>
                <a:lnTo>
                  <a:pt x="2978159" y="3006230"/>
                </a:lnTo>
                <a:lnTo>
                  <a:pt x="2997214" y="2964982"/>
                </a:lnTo>
                <a:lnTo>
                  <a:pt x="3015399" y="2923259"/>
                </a:lnTo>
                <a:lnTo>
                  <a:pt x="3032703" y="2881072"/>
                </a:lnTo>
                <a:lnTo>
                  <a:pt x="3049114" y="2838433"/>
                </a:lnTo>
                <a:lnTo>
                  <a:pt x="3064620" y="2795353"/>
                </a:lnTo>
                <a:lnTo>
                  <a:pt x="3079210" y="2751845"/>
                </a:lnTo>
                <a:lnTo>
                  <a:pt x="3092872" y="2707920"/>
                </a:lnTo>
                <a:lnTo>
                  <a:pt x="3105594" y="2663589"/>
                </a:lnTo>
                <a:lnTo>
                  <a:pt x="3117365" y="2618864"/>
                </a:lnTo>
                <a:lnTo>
                  <a:pt x="3128174" y="2573756"/>
                </a:lnTo>
                <a:lnTo>
                  <a:pt x="3138008" y="2528278"/>
                </a:lnTo>
                <a:lnTo>
                  <a:pt x="3146857" y="2482441"/>
                </a:lnTo>
                <a:lnTo>
                  <a:pt x="3154708" y="2436257"/>
                </a:lnTo>
                <a:lnTo>
                  <a:pt x="3161549" y="2389736"/>
                </a:lnTo>
                <a:lnTo>
                  <a:pt x="3167370" y="2342891"/>
                </a:lnTo>
                <a:lnTo>
                  <a:pt x="3172159" y="2295733"/>
                </a:lnTo>
                <a:lnTo>
                  <a:pt x="3175904" y="2248275"/>
                </a:lnTo>
                <a:lnTo>
                  <a:pt x="3178593" y="2200526"/>
                </a:lnTo>
                <a:lnTo>
                  <a:pt x="3180215" y="2152500"/>
                </a:lnTo>
                <a:lnTo>
                  <a:pt x="3180758" y="2104208"/>
                </a:lnTo>
              </a:path>
            </a:pathLst>
          </a:custGeom>
          <a:ln w="58710">
            <a:solidFill>
              <a:srgbClr val="7D5E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496F9465-278A-4458-2211-5E9FA386E7BE}"/>
              </a:ext>
            </a:extLst>
          </p:cNvPr>
          <p:cNvSpPr/>
          <p:nvPr/>
        </p:nvSpPr>
        <p:spPr>
          <a:xfrm>
            <a:off x="984250" y="1006475"/>
            <a:ext cx="18211800" cy="3368334"/>
          </a:xfrm>
          <a:prstGeom prst="round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4C2703-39C1-B2FD-4253-B89316DF4988}"/>
              </a:ext>
            </a:extLst>
          </p:cNvPr>
          <p:cNvSpPr/>
          <p:nvPr/>
        </p:nvSpPr>
        <p:spPr>
          <a:xfrm>
            <a:off x="2238375" y="4124674"/>
            <a:ext cx="3523829" cy="2368202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bject 12">
            <a:extLst>
              <a:ext uri="{FF2B5EF4-FFF2-40B4-BE49-F238E27FC236}">
                <a16:creationId xmlns:a16="http://schemas.microsoft.com/office/drawing/2014/main" id="{B7BF4D5D-020A-5AC0-9638-7A7289FEBF1A}"/>
              </a:ext>
            </a:extLst>
          </p:cNvPr>
          <p:cNvSpPr/>
          <p:nvPr/>
        </p:nvSpPr>
        <p:spPr>
          <a:xfrm>
            <a:off x="2238375" y="3139974"/>
            <a:ext cx="3523615" cy="1276985"/>
          </a:xfrm>
          <a:custGeom>
            <a:avLst/>
            <a:gdLst/>
            <a:ahLst/>
            <a:cxnLst/>
            <a:rect l="l" t="t" r="r" b="b"/>
            <a:pathLst>
              <a:path w="3523615" h="1276985">
                <a:moveTo>
                  <a:pt x="2891158" y="0"/>
                </a:moveTo>
                <a:lnTo>
                  <a:pt x="632232" y="0"/>
                </a:lnTo>
                <a:lnTo>
                  <a:pt x="585047" y="1734"/>
                </a:lnTo>
                <a:lnTo>
                  <a:pt x="538805" y="6855"/>
                </a:lnTo>
                <a:lnTo>
                  <a:pt x="493626" y="15240"/>
                </a:lnTo>
                <a:lnTo>
                  <a:pt x="449634" y="26768"/>
                </a:lnTo>
                <a:lnTo>
                  <a:pt x="406951" y="41315"/>
                </a:lnTo>
                <a:lnTo>
                  <a:pt x="365698" y="58761"/>
                </a:lnTo>
                <a:lnTo>
                  <a:pt x="325999" y="78982"/>
                </a:lnTo>
                <a:lnTo>
                  <a:pt x="287974" y="101856"/>
                </a:lnTo>
                <a:lnTo>
                  <a:pt x="251748" y="127261"/>
                </a:lnTo>
                <a:lnTo>
                  <a:pt x="217441" y="155075"/>
                </a:lnTo>
                <a:lnTo>
                  <a:pt x="185176" y="185176"/>
                </a:lnTo>
                <a:lnTo>
                  <a:pt x="155075" y="217441"/>
                </a:lnTo>
                <a:lnTo>
                  <a:pt x="127261" y="251748"/>
                </a:lnTo>
                <a:lnTo>
                  <a:pt x="101856" y="287974"/>
                </a:lnTo>
                <a:lnTo>
                  <a:pt x="78982" y="325999"/>
                </a:lnTo>
                <a:lnTo>
                  <a:pt x="58761" y="365698"/>
                </a:lnTo>
                <a:lnTo>
                  <a:pt x="41315" y="406951"/>
                </a:lnTo>
                <a:lnTo>
                  <a:pt x="26768" y="449634"/>
                </a:lnTo>
                <a:lnTo>
                  <a:pt x="15240" y="493626"/>
                </a:lnTo>
                <a:lnTo>
                  <a:pt x="6855" y="538805"/>
                </a:lnTo>
                <a:lnTo>
                  <a:pt x="1734" y="585047"/>
                </a:lnTo>
                <a:lnTo>
                  <a:pt x="0" y="632232"/>
                </a:lnTo>
                <a:lnTo>
                  <a:pt x="0" y="1276955"/>
                </a:lnTo>
                <a:lnTo>
                  <a:pt x="3523390" y="1276955"/>
                </a:lnTo>
                <a:lnTo>
                  <a:pt x="3523390" y="632232"/>
                </a:lnTo>
                <a:lnTo>
                  <a:pt x="3521655" y="585047"/>
                </a:lnTo>
                <a:lnTo>
                  <a:pt x="3516535" y="538805"/>
                </a:lnTo>
                <a:lnTo>
                  <a:pt x="3508149" y="493626"/>
                </a:lnTo>
                <a:lnTo>
                  <a:pt x="3496622" y="449634"/>
                </a:lnTo>
                <a:lnTo>
                  <a:pt x="3482074" y="406951"/>
                </a:lnTo>
                <a:lnTo>
                  <a:pt x="3464628" y="365698"/>
                </a:lnTo>
                <a:lnTo>
                  <a:pt x="3444407" y="325999"/>
                </a:lnTo>
                <a:lnTo>
                  <a:pt x="3421533" y="287974"/>
                </a:lnTo>
                <a:lnTo>
                  <a:pt x="3396128" y="251748"/>
                </a:lnTo>
                <a:lnTo>
                  <a:pt x="3368314" y="217441"/>
                </a:lnTo>
                <a:lnTo>
                  <a:pt x="3338213" y="185176"/>
                </a:lnTo>
                <a:lnTo>
                  <a:pt x="3305948" y="155075"/>
                </a:lnTo>
                <a:lnTo>
                  <a:pt x="3271641" y="127261"/>
                </a:lnTo>
                <a:lnTo>
                  <a:pt x="3235415" y="101856"/>
                </a:lnTo>
                <a:lnTo>
                  <a:pt x="3197390" y="78982"/>
                </a:lnTo>
                <a:lnTo>
                  <a:pt x="3157691" y="58761"/>
                </a:lnTo>
                <a:lnTo>
                  <a:pt x="3116438" y="41315"/>
                </a:lnTo>
                <a:lnTo>
                  <a:pt x="3073755" y="26768"/>
                </a:lnTo>
                <a:lnTo>
                  <a:pt x="3029763" y="15240"/>
                </a:lnTo>
                <a:lnTo>
                  <a:pt x="2984584" y="6855"/>
                </a:lnTo>
                <a:lnTo>
                  <a:pt x="2938342" y="1734"/>
                </a:lnTo>
                <a:lnTo>
                  <a:pt x="2891158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15D22D-36E8-02D3-0C83-BA492651E225}"/>
              </a:ext>
            </a:extLst>
          </p:cNvPr>
          <p:cNvSpPr/>
          <p:nvPr/>
        </p:nvSpPr>
        <p:spPr>
          <a:xfrm>
            <a:off x="2238375" y="7995050"/>
            <a:ext cx="3523829" cy="2368202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bject 12">
            <a:extLst>
              <a:ext uri="{FF2B5EF4-FFF2-40B4-BE49-F238E27FC236}">
                <a16:creationId xmlns:a16="http://schemas.microsoft.com/office/drawing/2014/main" id="{76B44B79-024A-9FB1-59A5-4B89C98B904B}"/>
              </a:ext>
            </a:extLst>
          </p:cNvPr>
          <p:cNvSpPr/>
          <p:nvPr/>
        </p:nvSpPr>
        <p:spPr>
          <a:xfrm>
            <a:off x="2238375" y="7010350"/>
            <a:ext cx="3523615" cy="1276985"/>
          </a:xfrm>
          <a:custGeom>
            <a:avLst/>
            <a:gdLst/>
            <a:ahLst/>
            <a:cxnLst/>
            <a:rect l="l" t="t" r="r" b="b"/>
            <a:pathLst>
              <a:path w="3523615" h="1276985">
                <a:moveTo>
                  <a:pt x="2891158" y="0"/>
                </a:moveTo>
                <a:lnTo>
                  <a:pt x="632232" y="0"/>
                </a:lnTo>
                <a:lnTo>
                  <a:pt x="585047" y="1734"/>
                </a:lnTo>
                <a:lnTo>
                  <a:pt x="538805" y="6855"/>
                </a:lnTo>
                <a:lnTo>
                  <a:pt x="493626" y="15240"/>
                </a:lnTo>
                <a:lnTo>
                  <a:pt x="449634" y="26768"/>
                </a:lnTo>
                <a:lnTo>
                  <a:pt x="406951" y="41315"/>
                </a:lnTo>
                <a:lnTo>
                  <a:pt x="365698" y="58761"/>
                </a:lnTo>
                <a:lnTo>
                  <a:pt x="325999" y="78982"/>
                </a:lnTo>
                <a:lnTo>
                  <a:pt x="287974" y="101856"/>
                </a:lnTo>
                <a:lnTo>
                  <a:pt x="251748" y="127261"/>
                </a:lnTo>
                <a:lnTo>
                  <a:pt x="217441" y="155075"/>
                </a:lnTo>
                <a:lnTo>
                  <a:pt x="185176" y="185176"/>
                </a:lnTo>
                <a:lnTo>
                  <a:pt x="155075" y="217441"/>
                </a:lnTo>
                <a:lnTo>
                  <a:pt x="127261" y="251748"/>
                </a:lnTo>
                <a:lnTo>
                  <a:pt x="101856" y="287974"/>
                </a:lnTo>
                <a:lnTo>
                  <a:pt x="78982" y="325999"/>
                </a:lnTo>
                <a:lnTo>
                  <a:pt x="58761" y="365698"/>
                </a:lnTo>
                <a:lnTo>
                  <a:pt x="41315" y="406951"/>
                </a:lnTo>
                <a:lnTo>
                  <a:pt x="26768" y="449634"/>
                </a:lnTo>
                <a:lnTo>
                  <a:pt x="15240" y="493626"/>
                </a:lnTo>
                <a:lnTo>
                  <a:pt x="6855" y="538805"/>
                </a:lnTo>
                <a:lnTo>
                  <a:pt x="1734" y="585047"/>
                </a:lnTo>
                <a:lnTo>
                  <a:pt x="0" y="632232"/>
                </a:lnTo>
                <a:lnTo>
                  <a:pt x="0" y="1276955"/>
                </a:lnTo>
                <a:lnTo>
                  <a:pt x="3523390" y="1276955"/>
                </a:lnTo>
                <a:lnTo>
                  <a:pt x="3523390" y="632232"/>
                </a:lnTo>
                <a:lnTo>
                  <a:pt x="3521655" y="585047"/>
                </a:lnTo>
                <a:lnTo>
                  <a:pt x="3516535" y="538805"/>
                </a:lnTo>
                <a:lnTo>
                  <a:pt x="3508149" y="493626"/>
                </a:lnTo>
                <a:lnTo>
                  <a:pt x="3496622" y="449634"/>
                </a:lnTo>
                <a:lnTo>
                  <a:pt x="3482074" y="406951"/>
                </a:lnTo>
                <a:lnTo>
                  <a:pt x="3464628" y="365698"/>
                </a:lnTo>
                <a:lnTo>
                  <a:pt x="3444407" y="325999"/>
                </a:lnTo>
                <a:lnTo>
                  <a:pt x="3421533" y="287974"/>
                </a:lnTo>
                <a:lnTo>
                  <a:pt x="3396128" y="251748"/>
                </a:lnTo>
                <a:lnTo>
                  <a:pt x="3368314" y="217441"/>
                </a:lnTo>
                <a:lnTo>
                  <a:pt x="3338213" y="185176"/>
                </a:lnTo>
                <a:lnTo>
                  <a:pt x="3305948" y="155075"/>
                </a:lnTo>
                <a:lnTo>
                  <a:pt x="3271641" y="127261"/>
                </a:lnTo>
                <a:lnTo>
                  <a:pt x="3235415" y="101856"/>
                </a:lnTo>
                <a:lnTo>
                  <a:pt x="3197390" y="78982"/>
                </a:lnTo>
                <a:lnTo>
                  <a:pt x="3157691" y="58761"/>
                </a:lnTo>
                <a:lnTo>
                  <a:pt x="3116438" y="41315"/>
                </a:lnTo>
                <a:lnTo>
                  <a:pt x="3073755" y="26768"/>
                </a:lnTo>
                <a:lnTo>
                  <a:pt x="3029763" y="15240"/>
                </a:lnTo>
                <a:lnTo>
                  <a:pt x="2984584" y="6855"/>
                </a:lnTo>
                <a:lnTo>
                  <a:pt x="2938342" y="1734"/>
                </a:lnTo>
                <a:lnTo>
                  <a:pt x="2891158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51A09A5-B394-542C-D492-6738DD605C0D}"/>
              </a:ext>
            </a:extLst>
          </p:cNvPr>
          <p:cNvSpPr/>
          <p:nvPr/>
        </p:nvSpPr>
        <p:spPr>
          <a:xfrm>
            <a:off x="10296985" y="7995050"/>
            <a:ext cx="3523829" cy="2368202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bject 12">
            <a:extLst>
              <a:ext uri="{FF2B5EF4-FFF2-40B4-BE49-F238E27FC236}">
                <a16:creationId xmlns:a16="http://schemas.microsoft.com/office/drawing/2014/main" id="{63F156B6-5EAB-3759-20A8-2DA547E1A479}"/>
              </a:ext>
            </a:extLst>
          </p:cNvPr>
          <p:cNvSpPr/>
          <p:nvPr/>
        </p:nvSpPr>
        <p:spPr>
          <a:xfrm>
            <a:off x="10296985" y="7010350"/>
            <a:ext cx="3523615" cy="1276985"/>
          </a:xfrm>
          <a:custGeom>
            <a:avLst/>
            <a:gdLst/>
            <a:ahLst/>
            <a:cxnLst/>
            <a:rect l="l" t="t" r="r" b="b"/>
            <a:pathLst>
              <a:path w="3523615" h="1276985">
                <a:moveTo>
                  <a:pt x="2891158" y="0"/>
                </a:moveTo>
                <a:lnTo>
                  <a:pt x="632232" y="0"/>
                </a:lnTo>
                <a:lnTo>
                  <a:pt x="585047" y="1734"/>
                </a:lnTo>
                <a:lnTo>
                  <a:pt x="538805" y="6855"/>
                </a:lnTo>
                <a:lnTo>
                  <a:pt x="493626" y="15240"/>
                </a:lnTo>
                <a:lnTo>
                  <a:pt x="449634" y="26768"/>
                </a:lnTo>
                <a:lnTo>
                  <a:pt x="406951" y="41315"/>
                </a:lnTo>
                <a:lnTo>
                  <a:pt x="365698" y="58761"/>
                </a:lnTo>
                <a:lnTo>
                  <a:pt x="325999" y="78982"/>
                </a:lnTo>
                <a:lnTo>
                  <a:pt x="287974" y="101856"/>
                </a:lnTo>
                <a:lnTo>
                  <a:pt x="251748" y="127261"/>
                </a:lnTo>
                <a:lnTo>
                  <a:pt x="217441" y="155075"/>
                </a:lnTo>
                <a:lnTo>
                  <a:pt x="185176" y="185176"/>
                </a:lnTo>
                <a:lnTo>
                  <a:pt x="155075" y="217441"/>
                </a:lnTo>
                <a:lnTo>
                  <a:pt x="127261" y="251748"/>
                </a:lnTo>
                <a:lnTo>
                  <a:pt x="101856" y="287974"/>
                </a:lnTo>
                <a:lnTo>
                  <a:pt x="78982" y="325999"/>
                </a:lnTo>
                <a:lnTo>
                  <a:pt x="58761" y="365698"/>
                </a:lnTo>
                <a:lnTo>
                  <a:pt x="41315" y="406951"/>
                </a:lnTo>
                <a:lnTo>
                  <a:pt x="26768" y="449634"/>
                </a:lnTo>
                <a:lnTo>
                  <a:pt x="15240" y="493626"/>
                </a:lnTo>
                <a:lnTo>
                  <a:pt x="6855" y="538805"/>
                </a:lnTo>
                <a:lnTo>
                  <a:pt x="1734" y="585047"/>
                </a:lnTo>
                <a:lnTo>
                  <a:pt x="0" y="632232"/>
                </a:lnTo>
                <a:lnTo>
                  <a:pt x="0" y="1276955"/>
                </a:lnTo>
                <a:lnTo>
                  <a:pt x="3523390" y="1276955"/>
                </a:lnTo>
                <a:lnTo>
                  <a:pt x="3523390" y="632232"/>
                </a:lnTo>
                <a:lnTo>
                  <a:pt x="3521655" y="585047"/>
                </a:lnTo>
                <a:lnTo>
                  <a:pt x="3516535" y="538805"/>
                </a:lnTo>
                <a:lnTo>
                  <a:pt x="3508149" y="493626"/>
                </a:lnTo>
                <a:lnTo>
                  <a:pt x="3496622" y="449634"/>
                </a:lnTo>
                <a:lnTo>
                  <a:pt x="3482074" y="406951"/>
                </a:lnTo>
                <a:lnTo>
                  <a:pt x="3464628" y="365698"/>
                </a:lnTo>
                <a:lnTo>
                  <a:pt x="3444407" y="325999"/>
                </a:lnTo>
                <a:lnTo>
                  <a:pt x="3421533" y="287974"/>
                </a:lnTo>
                <a:lnTo>
                  <a:pt x="3396128" y="251748"/>
                </a:lnTo>
                <a:lnTo>
                  <a:pt x="3368314" y="217441"/>
                </a:lnTo>
                <a:lnTo>
                  <a:pt x="3338213" y="185176"/>
                </a:lnTo>
                <a:lnTo>
                  <a:pt x="3305948" y="155075"/>
                </a:lnTo>
                <a:lnTo>
                  <a:pt x="3271641" y="127261"/>
                </a:lnTo>
                <a:lnTo>
                  <a:pt x="3235415" y="101856"/>
                </a:lnTo>
                <a:lnTo>
                  <a:pt x="3197390" y="78982"/>
                </a:lnTo>
                <a:lnTo>
                  <a:pt x="3157691" y="58761"/>
                </a:lnTo>
                <a:lnTo>
                  <a:pt x="3116438" y="41315"/>
                </a:lnTo>
                <a:lnTo>
                  <a:pt x="3073755" y="26768"/>
                </a:lnTo>
                <a:lnTo>
                  <a:pt x="3029763" y="15240"/>
                </a:lnTo>
                <a:lnTo>
                  <a:pt x="2984584" y="6855"/>
                </a:lnTo>
                <a:lnTo>
                  <a:pt x="2938342" y="1734"/>
                </a:lnTo>
                <a:lnTo>
                  <a:pt x="2891158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0788220-6BEC-91A4-A691-4B9A7702BA74}"/>
              </a:ext>
            </a:extLst>
          </p:cNvPr>
          <p:cNvSpPr/>
          <p:nvPr/>
        </p:nvSpPr>
        <p:spPr>
          <a:xfrm>
            <a:off x="14346058" y="4083159"/>
            <a:ext cx="3523829" cy="2368202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bject 12">
            <a:extLst>
              <a:ext uri="{FF2B5EF4-FFF2-40B4-BE49-F238E27FC236}">
                <a16:creationId xmlns:a16="http://schemas.microsoft.com/office/drawing/2014/main" id="{419CEE8B-7A9A-29E2-8E4F-6B7F2B0F15EC}"/>
              </a:ext>
            </a:extLst>
          </p:cNvPr>
          <p:cNvSpPr/>
          <p:nvPr/>
        </p:nvSpPr>
        <p:spPr>
          <a:xfrm>
            <a:off x="14346058" y="3098459"/>
            <a:ext cx="3523615" cy="1276985"/>
          </a:xfrm>
          <a:custGeom>
            <a:avLst/>
            <a:gdLst/>
            <a:ahLst/>
            <a:cxnLst/>
            <a:rect l="l" t="t" r="r" b="b"/>
            <a:pathLst>
              <a:path w="3523615" h="1276985">
                <a:moveTo>
                  <a:pt x="2891158" y="0"/>
                </a:moveTo>
                <a:lnTo>
                  <a:pt x="632232" y="0"/>
                </a:lnTo>
                <a:lnTo>
                  <a:pt x="585047" y="1734"/>
                </a:lnTo>
                <a:lnTo>
                  <a:pt x="538805" y="6855"/>
                </a:lnTo>
                <a:lnTo>
                  <a:pt x="493626" y="15240"/>
                </a:lnTo>
                <a:lnTo>
                  <a:pt x="449634" y="26768"/>
                </a:lnTo>
                <a:lnTo>
                  <a:pt x="406951" y="41315"/>
                </a:lnTo>
                <a:lnTo>
                  <a:pt x="365698" y="58761"/>
                </a:lnTo>
                <a:lnTo>
                  <a:pt x="325999" y="78982"/>
                </a:lnTo>
                <a:lnTo>
                  <a:pt x="287974" y="101856"/>
                </a:lnTo>
                <a:lnTo>
                  <a:pt x="251748" y="127261"/>
                </a:lnTo>
                <a:lnTo>
                  <a:pt x="217441" y="155075"/>
                </a:lnTo>
                <a:lnTo>
                  <a:pt x="185176" y="185176"/>
                </a:lnTo>
                <a:lnTo>
                  <a:pt x="155075" y="217441"/>
                </a:lnTo>
                <a:lnTo>
                  <a:pt x="127261" y="251748"/>
                </a:lnTo>
                <a:lnTo>
                  <a:pt x="101856" y="287974"/>
                </a:lnTo>
                <a:lnTo>
                  <a:pt x="78982" y="325999"/>
                </a:lnTo>
                <a:lnTo>
                  <a:pt x="58761" y="365698"/>
                </a:lnTo>
                <a:lnTo>
                  <a:pt x="41315" y="406951"/>
                </a:lnTo>
                <a:lnTo>
                  <a:pt x="26768" y="449634"/>
                </a:lnTo>
                <a:lnTo>
                  <a:pt x="15240" y="493626"/>
                </a:lnTo>
                <a:lnTo>
                  <a:pt x="6855" y="538805"/>
                </a:lnTo>
                <a:lnTo>
                  <a:pt x="1734" y="585047"/>
                </a:lnTo>
                <a:lnTo>
                  <a:pt x="0" y="632232"/>
                </a:lnTo>
                <a:lnTo>
                  <a:pt x="0" y="1276955"/>
                </a:lnTo>
                <a:lnTo>
                  <a:pt x="3523390" y="1276955"/>
                </a:lnTo>
                <a:lnTo>
                  <a:pt x="3523390" y="632232"/>
                </a:lnTo>
                <a:lnTo>
                  <a:pt x="3521655" y="585047"/>
                </a:lnTo>
                <a:lnTo>
                  <a:pt x="3516535" y="538805"/>
                </a:lnTo>
                <a:lnTo>
                  <a:pt x="3508149" y="493626"/>
                </a:lnTo>
                <a:lnTo>
                  <a:pt x="3496622" y="449634"/>
                </a:lnTo>
                <a:lnTo>
                  <a:pt x="3482074" y="406951"/>
                </a:lnTo>
                <a:lnTo>
                  <a:pt x="3464628" y="365698"/>
                </a:lnTo>
                <a:lnTo>
                  <a:pt x="3444407" y="325999"/>
                </a:lnTo>
                <a:lnTo>
                  <a:pt x="3421533" y="287974"/>
                </a:lnTo>
                <a:lnTo>
                  <a:pt x="3396128" y="251748"/>
                </a:lnTo>
                <a:lnTo>
                  <a:pt x="3368314" y="217441"/>
                </a:lnTo>
                <a:lnTo>
                  <a:pt x="3338213" y="185176"/>
                </a:lnTo>
                <a:lnTo>
                  <a:pt x="3305948" y="155075"/>
                </a:lnTo>
                <a:lnTo>
                  <a:pt x="3271641" y="127261"/>
                </a:lnTo>
                <a:lnTo>
                  <a:pt x="3235415" y="101856"/>
                </a:lnTo>
                <a:lnTo>
                  <a:pt x="3197390" y="78982"/>
                </a:lnTo>
                <a:lnTo>
                  <a:pt x="3157691" y="58761"/>
                </a:lnTo>
                <a:lnTo>
                  <a:pt x="3116438" y="41315"/>
                </a:lnTo>
                <a:lnTo>
                  <a:pt x="3073755" y="26768"/>
                </a:lnTo>
                <a:lnTo>
                  <a:pt x="3029763" y="15240"/>
                </a:lnTo>
                <a:lnTo>
                  <a:pt x="2984584" y="6855"/>
                </a:lnTo>
                <a:lnTo>
                  <a:pt x="2938342" y="1734"/>
                </a:lnTo>
                <a:lnTo>
                  <a:pt x="2891158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F0E69BD-5C45-7902-5124-FA2821D0C5D7}"/>
              </a:ext>
            </a:extLst>
          </p:cNvPr>
          <p:cNvSpPr/>
          <p:nvPr/>
        </p:nvSpPr>
        <p:spPr>
          <a:xfrm>
            <a:off x="6275827" y="4083159"/>
            <a:ext cx="3523829" cy="2368202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bject 12">
            <a:extLst>
              <a:ext uri="{FF2B5EF4-FFF2-40B4-BE49-F238E27FC236}">
                <a16:creationId xmlns:a16="http://schemas.microsoft.com/office/drawing/2014/main" id="{55C0F0F2-BD5A-4428-2A54-50132459CF88}"/>
              </a:ext>
            </a:extLst>
          </p:cNvPr>
          <p:cNvSpPr/>
          <p:nvPr/>
        </p:nvSpPr>
        <p:spPr>
          <a:xfrm>
            <a:off x="6275827" y="3098459"/>
            <a:ext cx="3523615" cy="1276985"/>
          </a:xfrm>
          <a:custGeom>
            <a:avLst/>
            <a:gdLst/>
            <a:ahLst/>
            <a:cxnLst/>
            <a:rect l="l" t="t" r="r" b="b"/>
            <a:pathLst>
              <a:path w="3523615" h="1276985">
                <a:moveTo>
                  <a:pt x="2891158" y="0"/>
                </a:moveTo>
                <a:lnTo>
                  <a:pt x="632232" y="0"/>
                </a:lnTo>
                <a:lnTo>
                  <a:pt x="585047" y="1734"/>
                </a:lnTo>
                <a:lnTo>
                  <a:pt x="538805" y="6855"/>
                </a:lnTo>
                <a:lnTo>
                  <a:pt x="493626" y="15240"/>
                </a:lnTo>
                <a:lnTo>
                  <a:pt x="449634" y="26768"/>
                </a:lnTo>
                <a:lnTo>
                  <a:pt x="406951" y="41315"/>
                </a:lnTo>
                <a:lnTo>
                  <a:pt x="365698" y="58761"/>
                </a:lnTo>
                <a:lnTo>
                  <a:pt x="325999" y="78982"/>
                </a:lnTo>
                <a:lnTo>
                  <a:pt x="287974" y="101856"/>
                </a:lnTo>
                <a:lnTo>
                  <a:pt x="251748" y="127261"/>
                </a:lnTo>
                <a:lnTo>
                  <a:pt x="217441" y="155075"/>
                </a:lnTo>
                <a:lnTo>
                  <a:pt x="185176" y="185176"/>
                </a:lnTo>
                <a:lnTo>
                  <a:pt x="155075" y="217441"/>
                </a:lnTo>
                <a:lnTo>
                  <a:pt x="127261" y="251748"/>
                </a:lnTo>
                <a:lnTo>
                  <a:pt x="101856" y="287974"/>
                </a:lnTo>
                <a:lnTo>
                  <a:pt x="78982" y="325999"/>
                </a:lnTo>
                <a:lnTo>
                  <a:pt x="58761" y="365698"/>
                </a:lnTo>
                <a:lnTo>
                  <a:pt x="41315" y="406951"/>
                </a:lnTo>
                <a:lnTo>
                  <a:pt x="26768" y="449634"/>
                </a:lnTo>
                <a:lnTo>
                  <a:pt x="15240" y="493626"/>
                </a:lnTo>
                <a:lnTo>
                  <a:pt x="6855" y="538805"/>
                </a:lnTo>
                <a:lnTo>
                  <a:pt x="1734" y="585047"/>
                </a:lnTo>
                <a:lnTo>
                  <a:pt x="0" y="632232"/>
                </a:lnTo>
                <a:lnTo>
                  <a:pt x="0" y="1276955"/>
                </a:lnTo>
                <a:lnTo>
                  <a:pt x="3523390" y="1276955"/>
                </a:lnTo>
                <a:lnTo>
                  <a:pt x="3523390" y="632232"/>
                </a:lnTo>
                <a:lnTo>
                  <a:pt x="3521655" y="585047"/>
                </a:lnTo>
                <a:lnTo>
                  <a:pt x="3516535" y="538805"/>
                </a:lnTo>
                <a:lnTo>
                  <a:pt x="3508149" y="493626"/>
                </a:lnTo>
                <a:lnTo>
                  <a:pt x="3496622" y="449634"/>
                </a:lnTo>
                <a:lnTo>
                  <a:pt x="3482074" y="406951"/>
                </a:lnTo>
                <a:lnTo>
                  <a:pt x="3464628" y="365698"/>
                </a:lnTo>
                <a:lnTo>
                  <a:pt x="3444407" y="325999"/>
                </a:lnTo>
                <a:lnTo>
                  <a:pt x="3421533" y="287974"/>
                </a:lnTo>
                <a:lnTo>
                  <a:pt x="3396128" y="251748"/>
                </a:lnTo>
                <a:lnTo>
                  <a:pt x="3368314" y="217441"/>
                </a:lnTo>
                <a:lnTo>
                  <a:pt x="3338213" y="185176"/>
                </a:lnTo>
                <a:lnTo>
                  <a:pt x="3305948" y="155075"/>
                </a:lnTo>
                <a:lnTo>
                  <a:pt x="3271641" y="127261"/>
                </a:lnTo>
                <a:lnTo>
                  <a:pt x="3235415" y="101856"/>
                </a:lnTo>
                <a:lnTo>
                  <a:pt x="3197390" y="78982"/>
                </a:lnTo>
                <a:lnTo>
                  <a:pt x="3157691" y="58761"/>
                </a:lnTo>
                <a:lnTo>
                  <a:pt x="3116438" y="41315"/>
                </a:lnTo>
                <a:lnTo>
                  <a:pt x="3073755" y="26768"/>
                </a:lnTo>
                <a:lnTo>
                  <a:pt x="3029763" y="15240"/>
                </a:lnTo>
                <a:lnTo>
                  <a:pt x="2984584" y="6855"/>
                </a:lnTo>
                <a:lnTo>
                  <a:pt x="2938342" y="1734"/>
                </a:lnTo>
                <a:lnTo>
                  <a:pt x="2891158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41E100-3299-F54A-F838-D082AF7EF7EB}"/>
              </a:ext>
            </a:extLst>
          </p:cNvPr>
          <p:cNvSpPr/>
          <p:nvPr/>
        </p:nvSpPr>
        <p:spPr>
          <a:xfrm>
            <a:off x="6253901" y="7995050"/>
            <a:ext cx="3523829" cy="236820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1494F8FC-8FFE-53A9-E59C-5932D09AA80F}"/>
              </a:ext>
            </a:extLst>
          </p:cNvPr>
          <p:cNvSpPr/>
          <p:nvPr/>
        </p:nvSpPr>
        <p:spPr>
          <a:xfrm>
            <a:off x="6253901" y="7010350"/>
            <a:ext cx="3523615" cy="1276985"/>
          </a:xfrm>
          <a:custGeom>
            <a:avLst/>
            <a:gdLst/>
            <a:ahLst/>
            <a:cxnLst/>
            <a:rect l="l" t="t" r="r" b="b"/>
            <a:pathLst>
              <a:path w="3523615" h="1276985">
                <a:moveTo>
                  <a:pt x="2891158" y="0"/>
                </a:moveTo>
                <a:lnTo>
                  <a:pt x="632232" y="0"/>
                </a:lnTo>
                <a:lnTo>
                  <a:pt x="585047" y="1734"/>
                </a:lnTo>
                <a:lnTo>
                  <a:pt x="538805" y="6855"/>
                </a:lnTo>
                <a:lnTo>
                  <a:pt x="493626" y="15240"/>
                </a:lnTo>
                <a:lnTo>
                  <a:pt x="449634" y="26768"/>
                </a:lnTo>
                <a:lnTo>
                  <a:pt x="406951" y="41315"/>
                </a:lnTo>
                <a:lnTo>
                  <a:pt x="365698" y="58761"/>
                </a:lnTo>
                <a:lnTo>
                  <a:pt x="325999" y="78982"/>
                </a:lnTo>
                <a:lnTo>
                  <a:pt x="287974" y="101856"/>
                </a:lnTo>
                <a:lnTo>
                  <a:pt x="251748" y="127261"/>
                </a:lnTo>
                <a:lnTo>
                  <a:pt x="217441" y="155075"/>
                </a:lnTo>
                <a:lnTo>
                  <a:pt x="185176" y="185176"/>
                </a:lnTo>
                <a:lnTo>
                  <a:pt x="155075" y="217441"/>
                </a:lnTo>
                <a:lnTo>
                  <a:pt x="127261" y="251748"/>
                </a:lnTo>
                <a:lnTo>
                  <a:pt x="101856" y="287974"/>
                </a:lnTo>
                <a:lnTo>
                  <a:pt x="78982" y="325999"/>
                </a:lnTo>
                <a:lnTo>
                  <a:pt x="58761" y="365698"/>
                </a:lnTo>
                <a:lnTo>
                  <a:pt x="41315" y="406951"/>
                </a:lnTo>
                <a:lnTo>
                  <a:pt x="26768" y="449634"/>
                </a:lnTo>
                <a:lnTo>
                  <a:pt x="15240" y="493626"/>
                </a:lnTo>
                <a:lnTo>
                  <a:pt x="6855" y="538805"/>
                </a:lnTo>
                <a:lnTo>
                  <a:pt x="1734" y="585047"/>
                </a:lnTo>
                <a:lnTo>
                  <a:pt x="0" y="632232"/>
                </a:lnTo>
                <a:lnTo>
                  <a:pt x="0" y="1276955"/>
                </a:lnTo>
                <a:lnTo>
                  <a:pt x="3523390" y="1276955"/>
                </a:lnTo>
                <a:lnTo>
                  <a:pt x="3523390" y="632232"/>
                </a:lnTo>
                <a:lnTo>
                  <a:pt x="3521655" y="585047"/>
                </a:lnTo>
                <a:lnTo>
                  <a:pt x="3516535" y="538805"/>
                </a:lnTo>
                <a:lnTo>
                  <a:pt x="3508149" y="493626"/>
                </a:lnTo>
                <a:lnTo>
                  <a:pt x="3496622" y="449634"/>
                </a:lnTo>
                <a:lnTo>
                  <a:pt x="3482074" y="406951"/>
                </a:lnTo>
                <a:lnTo>
                  <a:pt x="3464628" y="365698"/>
                </a:lnTo>
                <a:lnTo>
                  <a:pt x="3444407" y="325999"/>
                </a:lnTo>
                <a:lnTo>
                  <a:pt x="3421533" y="287974"/>
                </a:lnTo>
                <a:lnTo>
                  <a:pt x="3396128" y="251748"/>
                </a:lnTo>
                <a:lnTo>
                  <a:pt x="3368314" y="217441"/>
                </a:lnTo>
                <a:lnTo>
                  <a:pt x="3338213" y="185176"/>
                </a:lnTo>
                <a:lnTo>
                  <a:pt x="3305948" y="155075"/>
                </a:lnTo>
                <a:lnTo>
                  <a:pt x="3271641" y="127261"/>
                </a:lnTo>
                <a:lnTo>
                  <a:pt x="3235415" y="101856"/>
                </a:lnTo>
                <a:lnTo>
                  <a:pt x="3197390" y="78982"/>
                </a:lnTo>
                <a:lnTo>
                  <a:pt x="3157691" y="58761"/>
                </a:lnTo>
                <a:lnTo>
                  <a:pt x="3116438" y="41315"/>
                </a:lnTo>
                <a:lnTo>
                  <a:pt x="3073755" y="26768"/>
                </a:lnTo>
                <a:lnTo>
                  <a:pt x="3029763" y="15240"/>
                </a:lnTo>
                <a:lnTo>
                  <a:pt x="2984584" y="6855"/>
                </a:lnTo>
                <a:lnTo>
                  <a:pt x="2938342" y="1734"/>
                </a:lnTo>
                <a:lnTo>
                  <a:pt x="2891158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C56E58E-5A1E-3E44-82C7-2B26B389A519}"/>
              </a:ext>
            </a:extLst>
          </p:cNvPr>
          <p:cNvSpPr/>
          <p:nvPr/>
        </p:nvSpPr>
        <p:spPr>
          <a:xfrm>
            <a:off x="14339855" y="7995050"/>
            <a:ext cx="3523829" cy="236820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object 12">
            <a:extLst>
              <a:ext uri="{FF2B5EF4-FFF2-40B4-BE49-F238E27FC236}">
                <a16:creationId xmlns:a16="http://schemas.microsoft.com/office/drawing/2014/main" id="{9F37F5C2-15D2-C612-52F8-DD4C45F35D05}"/>
              </a:ext>
            </a:extLst>
          </p:cNvPr>
          <p:cNvSpPr/>
          <p:nvPr/>
        </p:nvSpPr>
        <p:spPr>
          <a:xfrm>
            <a:off x="14339855" y="7010350"/>
            <a:ext cx="3523615" cy="1276985"/>
          </a:xfrm>
          <a:custGeom>
            <a:avLst/>
            <a:gdLst/>
            <a:ahLst/>
            <a:cxnLst/>
            <a:rect l="l" t="t" r="r" b="b"/>
            <a:pathLst>
              <a:path w="3523615" h="1276985">
                <a:moveTo>
                  <a:pt x="2891158" y="0"/>
                </a:moveTo>
                <a:lnTo>
                  <a:pt x="632232" y="0"/>
                </a:lnTo>
                <a:lnTo>
                  <a:pt x="585047" y="1734"/>
                </a:lnTo>
                <a:lnTo>
                  <a:pt x="538805" y="6855"/>
                </a:lnTo>
                <a:lnTo>
                  <a:pt x="493626" y="15240"/>
                </a:lnTo>
                <a:lnTo>
                  <a:pt x="449634" y="26768"/>
                </a:lnTo>
                <a:lnTo>
                  <a:pt x="406951" y="41315"/>
                </a:lnTo>
                <a:lnTo>
                  <a:pt x="365698" y="58761"/>
                </a:lnTo>
                <a:lnTo>
                  <a:pt x="325999" y="78982"/>
                </a:lnTo>
                <a:lnTo>
                  <a:pt x="287974" y="101856"/>
                </a:lnTo>
                <a:lnTo>
                  <a:pt x="251748" y="127261"/>
                </a:lnTo>
                <a:lnTo>
                  <a:pt x="217441" y="155075"/>
                </a:lnTo>
                <a:lnTo>
                  <a:pt x="185176" y="185176"/>
                </a:lnTo>
                <a:lnTo>
                  <a:pt x="155075" y="217441"/>
                </a:lnTo>
                <a:lnTo>
                  <a:pt x="127261" y="251748"/>
                </a:lnTo>
                <a:lnTo>
                  <a:pt x="101856" y="287974"/>
                </a:lnTo>
                <a:lnTo>
                  <a:pt x="78982" y="325999"/>
                </a:lnTo>
                <a:lnTo>
                  <a:pt x="58761" y="365698"/>
                </a:lnTo>
                <a:lnTo>
                  <a:pt x="41315" y="406951"/>
                </a:lnTo>
                <a:lnTo>
                  <a:pt x="26768" y="449634"/>
                </a:lnTo>
                <a:lnTo>
                  <a:pt x="15240" y="493626"/>
                </a:lnTo>
                <a:lnTo>
                  <a:pt x="6855" y="538805"/>
                </a:lnTo>
                <a:lnTo>
                  <a:pt x="1734" y="585047"/>
                </a:lnTo>
                <a:lnTo>
                  <a:pt x="0" y="632232"/>
                </a:lnTo>
                <a:lnTo>
                  <a:pt x="0" y="1276955"/>
                </a:lnTo>
                <a:lnTo>
                  <a:pt x="3523390" y="1276955"/>
                </a:lnTo>
                <a:lnTo>
                  <a:pt x="3523390" y="632232"/>
                </a:lnTo>
                <a:lnTo>
                  <a:pt x="3521655" y="585047"/>
                </a:lnTo>
                <a:lnTo>
                  <a:pt x="3516535" y="538805"/>
                </a:lnTo>
                <a:lnTo>
                  <a:pt x="3508149" y="493626"/>
                </a:lnTo>
                <a:lnTo>
                  <a:pt x="3496622" y="449634"/>
                </a:lnTo>
                <a:lnTo>
                  <a:pt x="3482074" y="406951"/>
                </a:lnTo>
                <a:lnTo>
                  <a:pt x="3464628" y="365698"/>
                </a:lnTo>
                <a:lnTo>
                  <a:pt x="3444407" y="325999"/>
                </a:lnTo>
                <a:lnTo>
                  <a:pt x="3421533" y="287974"/>
                </a:lnTo>
                <a:lnTo>
                  <a:pt x="3396128" y="251748"/>
                </a:lnTo>
                <a:lnTo>
                  <a:pt x="3368314" y="217441"/>
                </a:lnTo>
                <a:lnTo>
                  <a:pt x="3338213" y="185176"/>
                </a:lnTo>
                <a:lnTo>
                  <a:pt x="3305948" y="155075"/>
                </a:lnTo>
                <a:lnTo>
                  <a:pt x="3271641" y="127261"/>
                </a:lnTo>
                <a:lnTo>
                  <a:pt x="3235415" y="101856"/>
                </a:lnTo>
                <a:lnTo>
                  <a:pt x="3197390" y="78982"/>
                </a:lnTo>
                <a:lnTo>
                  <a:pt x="3157691" y="58761"/>
                </a:lnTo>
                <a:lnTo>
                  <a:pt x="3116438" y="41315"/>
                </a:lnTo>
                <a:lnTo>
                  <a:pt x="3073755" y="26768"/>
                </a:lnTo>
                <a:lnTo>
                  <a:pt x="3029763" y="15240"/>
                </a:lnTo>
                <a:lnTo>
                  <a:pt x="2984584" y="6855"/>
                </a:lnTo>
                <a:lnTo>
                  <a:pt x="2938342" y="1734"/>
                </a:lnTo>
                <a:lnTo>
                  <a:pt x="2891158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35AB076-FCCD-DF62-DF09-FA5D4E7CDF6A}"/>
              </a:ext>
            </a:extLst>
          </p:cNvPr>
          <p:cNvSpPr/>
          <p:nvPr/>
        </p:nvSpPr>
        <p:spPr>
          <a:xfrm>
            <a:off x="10303510" y="4116824"/>
            <a:ext cx="3523829" cy="2368202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object 12">
            <a:extLst>
              <a:ext uri="{FF2B5EF4-FFF2-40B4-BE49-F238E27FC236}">
                <a16:creationId xmlns:a16="http://schemas.microsoft.com/office/drawing/2014/main" id="{8BC2E424-C15B-4811-CB01-396C5E06A799}"/>
              </a:ext>
            </a:extLst>
          </p:cNvPr>
          <p:cNvSpPr/>
          <p:nvPr/>
        </p:nvSpPr>
        <p:spPr>
          <a:xfrm>
            <a:off x="10303510" y="3132124"/>
            <a:ext cx="3523615" cy="1276985"/>
          </a:xfrm>
          <a:custGeom>
            <a:avLst/>
            <a:gdLst/>
            <a:ahLst/>
            <a:cxnLst/>
            <a:rect l="l" t="t" r="r" b="b"/>
            <a:pathLst>
              <a:path w="3523615" h="1276985">
                <a:moveTo>
                  <a:pt x="2891158" y="0"/>
                </a:moveTo>
                <a:lnTo>
                  <a:pt x="632232" y="0"/>
                </a:lnTo>
                <a:lnTo>
                  <a:pt x="585047" y="1734"/>
                </a:lnTo>
                <a:lnTo>
                  <a:pt x="538805" y="6855"/>
                </a:lnTo>
                <a:lnTo>
                  <a:pt x="493626" y="15240"/>
                </a:lnTo>
                <a:lnTo>
                  <a:pt x="449634" y="26768"/>
                </a:lnTo>
                <a:lnTo>
                  <a:pt x="406951" y="41315"/>
                </a:lnTo>
                <a:lnTo>
                  <a:pt x="365698" y="58761"/>
                </a:lnTo>
                <a:lnTo>
                  <a:pt x="325999" y="78982"/>
                </a:lnTo>
                <a:lnTo>
                  <a:pt x="287974" y="101856"/>
                </a:lnTo>
                <a:lnTo>
                  <a:pt x="251748" y="127261"/>
                </a:lnTo>
                <a:lnTo>
                  <a:pt x="217441" y="155075"/>
                </a:lnTo>
                <a:lnTo>
                  <a:pt x="185176" y="185176"/>
                </a:lnTo>
                <a:lnTo>
                  <a:pt x="155075" y="217441"/>
                </a:lnTo>
                <a:lnTo>
                  <a:pt x="127261" y="251748"/>
                </a:lnTo>
                <a:lnTo>
                  <a:pt x="101856" y="287974"/>
                </a:lnTo>
                <a:lnTo>
                  <a:pt x="78982" y="325999"/>
                </a:lnTo>
                <a:lnTo>
                  <a:pt x="58761" y="365698"/>
                </a:lnTo>
                <a:lnTo>
                  <a:pt x="41315" y="406951"/>
                </a:lnTo>
                <a:lnTo>
                  <a:pt x="26768" y="449634"/>
                </a:lnTo>
                <a:lnTo>
                  <a:pt x="15240" y="493626"/>
                </a:lnTo>
                <a:lnTo>
                  <a:pt x="6855" y="538805"/>
                </a:lnTo>
                <a:lnTo>
                  <a:pt x="1734" y="585047"/>
                </a:lnTo>
                <a:lnTo>
                  <a:pt x="0" y="632232"/>
                </a:lnTo>
                <a:lnTo>
                  <a:pt x="0" y="1276955"/>
                </a:lnTo>
                <a:lnTo>
                  <a:pt x="3523390" y="1276955"/>
                </a:lnTo>
                <a:lnTo>
                  <a:pt x="3523390" y="632232"/>
                </a:lnTo>
                <a:lnTo>
                  <a:pt x="3521655" y="585047"/>
                </a:lnTo>
                <a:lnTo>
                  <a:pt x="3516535" y="538805"/>
                </a:lnTo>
                <a:lnTo>
                  <a:pt x="3508149" y="493626"/>
                </a:lnTo>
                <a:lnTo>
                  <a:pt x="3496622" y="449634"/>
                </a:lnTo>
                <a:lnTo>
                  <a:pt x="3482074" y="406951"/>
                </a:lnTo>
                <a:lnTo>
                  <a:pt x="3464628" y="365698"/>
                </a:lnTo>
                <a:lnTo>
                  <a:pt x="3444407" y="325999"/>
                </a:lnTo>
                <a:lnTo>
                  <a:pt x="3421533" y="287974"/>
                </a:lnTo>
                <a:lnTo>
                  <a:pt x="3396128" y="251748"/>
                </a:lnTo>
                <a:lnTo>
                  <a:pt x="3368314" y="217441"/>
                </a:lnTo>
                <a:lnTo>
                  <a:pt x="3338213" y="185176"/>
                </a:lnTo>
                <a:lnTo>
                  <a:pt x="3305948" y="155075"/>
                </a:lnTo>
                <a:lnTo>
                  <a:pt x="3271641" y="127261"/>
                </a:lnTo>
                <a:lnTo>
                  <a:pt x="3235415" y="101856"/>
                </a:lnTo>
                <a:lnTo>
                  <a:pt x="3197390" y="78982"/>
                </a:lnTo>
                <a:lnTo>
                  <a:pt x="3157691" y="58761"/>
                </a:lnTo>
                <a:lnTo>
                  <a:pt x="3116438" y="41315"/>
                </a:lnTo>
                <a:lnTo>
                  <a:pt x="3073755" y="26768"/>
                </a:lnTo>
                <a:lnTo>
                  <a:pt x="3029763" y="15240"/>
                </a:lnTo>
                <a:lnTo>
                  <a:pt x="2984584" y="6855"/>
                </a:lnTo>
                <a:lnTo>
                  <a:pt x="2938342" y="1734"/>
                </a:lnTo>
                <a:lnTo>
                  <a:pt x="2891158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381672" y="1521772"/>
            <a:ext cx="3956378" cy="112466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2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Agenda</a:t>
            </a:r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0764"/>
              </p:ext>
            </p:extLst>
          </p:nvPr>
        </p:nvGraphicFramePr>
        <p:xfrm>
          <a:off x="3466868" y="3473237"/>
          <a:ext cx="13781403" cy="60036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96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48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737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159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79081">
                <a:tc>
                  <a:txBody>
                    <a:bodyPr/>
                    <a:lstStyle/>
                    <a:p>
                      <a:pPr marL="27813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endParaRPr lang="en-US" sz="3550" dirty="0">
                        <a:latin typeface="Century Gothic" panose="020B0502020202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31750" marB="0"/>
                </a:tc>
                <a:tc>
                  <a:txBody>
                    <a:bodyPr/>
                    <a:lstStyle/>
                    <a:p>
                      <a:pPr marR="4254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endParaRPr lang="en-US" sz="35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31750" marB="0"/>
                </a:tc>
                <a:tc>
                  <a:txBody>
                    <a:bodyPr/>
                    <a:lstStyle/>
                    <a:p>
                      <a:pPr marL="4572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endParaRPr lang="en-US" sz="35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31750" marB="0"/>
                </a:tc>
                <a:tc>
                  <a:txBody>
                    <a:bodyPr/>
                    <a:lstStyle/>
                    <a:p>
                      <a:pPr marL="122110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endParaRPr lang="en-US" sz="3550" dirty="0">
                        <a:latin typeface="Microsoft JhengHei"/>
                        <a:cs typeface="Microsoft JhengHei"/>
                      </a:endParaRPr>
                    </a:p>
                  </a:txBody>
                  <a:tcPr marL="0" marR="0" marT="3175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42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lang="en-US" sz="275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267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lang="en-US" sz="5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lang="en-US" sz="5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lang="en-US" sz="5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lang="en-US" sz="5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35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C98E1337-BE52-CBFB-6116-4BE2E4147273}"/>
              </a:ext>
            </a:extLst>
          </p:cNvPr>
          <p:cNvSpPr txBox="1"/>
          <p:nvPr/>
        </p:nvSpPr>
        <p:spPr>
          <a:xfrm>
            <a:off x="2849078" y="4933798"/>
            <a:ext cx="2231523" cy="736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Decisions and Concerns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B04EC0-BFF3-B095-B279-8E7D1C713438}"/>
              </a:ext>
            </a:extLst>
          </p:cNvPr>
          <p:cNvSpPr txBox="1"/>
          <p:nvPr/>
        </p:nvSpPr>
        <p:spPr>
          <a:xfrm>
            <a:off x="3314467" y="8937397"/>
            <a:ext cx="16137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6839">
              <a:lnSpc>
                <a:spcPct val="100000"/>
              </a:lnSpc>
              <a:spcBef>
                <a:spcPts val="2025"/>
              </a:spcBef>
            </a:pPr>
            <a:r>
              <a:rPr lang="en-US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 Plan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909659-E23F-E02C-5B3C-05C341E540D6}"/>
              </a:ext>
            </a:extLst>
          </p:cNvPr>
          <p:cNvSpPr txBox="1"/>
          <p:nvPr/>
        </p:nvSpPr>
        <p:spPr>
          <a:xfrm>
            <a:off x="3314467" y="7331075"/>
            <a:ext cx="1174983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8130">
              <a:lnSpc>
                <a:spcPct val="100000"/>
              </a:lnSpc>
            </a:pPr>
            <a:r>
              <a:rPr lang="en-US" sz="3500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05</a:t>
            </a:r>
            <a:endParaRPr lang="en-US" sz="3500" dirty="0">
              <a:latin typeface="Microsoft JhengHei"/>
              <a:cs typeface="Microsoft JhengHe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08309E-EB33-F0CA-244D-6A10FAB05A34}"/>
              </a:ext>
            </a:extLst>
          </p:cNvPr>
          <p:cNvSpPr txBox="1"/>
          <p:nvPr/>
        </p:nvSpPr>
        <p:spPr>
          <a:xfrm>
            <a:off x="7703360" y="7331075"/>
            <a:ext cx="824689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2545" algn="ctr">
              <a:lnSpc>
                <a:spcPct val="100000"/>
              </a:lnSpc>
            </a:pPr>
            <a:r>
              <a:rPr lang="en-US" sz="3500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06</a:t>
            </a:r>
            <a:endParaRPr lang="en-US" sz="3500" dirty="0">
              <a:latin typeface="Microsoft JhengHei"/>
              <a:cs typeface="Microsoft JhengHe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D145F1-F8A6-4143-F29B-822C27D1647C}"/>
              </a:ext>
            </a:extLst>
          </p:cNvPr>
          <p:cNvSpPr txBox="1"/>
          <p:nvPr/>
        </p:nvSpPr>
        <p:spPr>
          <a:xfrm>
            <a:off x="3323357" y="3546842"/>
            <a:ext cx="996383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8130">
              <a:lnSpc>
                <a:spcPct val="100000"/>
              </a:lnSpc>
              <a:spcBef>
                <a:spcPts val="250"/>
              </a:spcBef>
            </a:pPr>
            <a:r>
              <a:rPr lang="en-US" sz="3500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</a:t>
            </a:r>
            <a:endParaRPr lang="en-US" sz="35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4ACC934-7DC7-32D5-EFCA-D06CBB95709D}"/>
              </a:ext>
            </a:extLst>
          </p:cNvPr>
          <p:cNvSpPr txBox="1"/>
          <p:nvPr/>
        </p:nvSpPr>
        <p:spPr>
          <a:xfrm>
            <a:off x="7617512" y="3546842"/>
            <a:ext cx="996383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2545" algn="ctr">
              <a:lnSpc>
                <a:spcPct val="100000"/>
              </a:lnSpc>
              <a:spcBef>
                <a:spcPts val="250"/>
              </a:spcBef>
            </a:pPr>
            <a:r>
              <a:rPr lang="en-US" sz="3500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</a:t>
            </a:r>
            <a:endParaRPr lang="en-US" sz="3500" dirty="0">
              <a:latin typeface="Microsoft JhengHei"/>
              <a:cs typeface="Microsoft JhengHe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B722AB-1DC9-A4EC-B197-16C36D675BCD}"/>
              </a:ext>
            </a:extLst>
          </p:cNvPr>
          <p:cNvSpPr txBox="1"/>
          <p:nvPr/>
        </p:nvSpPr>
        <p:spPr>
          <a:xfrm>
            <a:off x="6634883" y="4933798"/>
            <a:ext cx="29616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40640" algn="ctr">
              <a:lnSpc>
                <a:spcPct val="100000"/>
              </a:lnSpc>
              <a:spcBef>
                <a:spcPts val="1465"/>
              </a:spcBef>
            </a:pPr>
            <a:r>
              <a:rPr lang="en-US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Integration Update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A67C385-ABE5-EB15-5BC5-3FAAE83BF71C}"/>
              </a:ext>
            </a:extLst>
          </p:cNvPr>
          <p:cNvSpPr txBox="1"/>
          <p:nvPr/>
        </p:nvSpPr>
        <p:spPr>
          <a:xfrm>
            <a:off x="11150631" y="4933798"/>
            <a:ext cx="16323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6990" algn="ctr">
              <a:lnSpc>
                <a:spcPct val="100000"/>
              </a:lnSpc>
              <a:spcBef>
                <a:spcPts val="1465"/>
              </a:spcBef>
            </a:pPr>
            <a:r>
              <a:rPr lang="en-US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Charter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5C7DCB7-0254-D097-FDA7-4049449394CA}"/>
              </a:ext>
            </a:extLst>
          </p:cNvPr>
          <p:cNvSpPr txBox="1"/>
          <p:nvPr/>
        </p:nvSpPr>
        <p:spPr>
          <a:xfrm>
            <a:off x="13898880" y="4933798"/>
            <a:ext cx="33787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23645" algn="ctr">
              <a:lnSpc>
                <a:spcPct val="100000"/>
              </a:lnSpc>
              <a:spcBef>
                <a:spcPts val="1465"/>
              </a:spcBef>
            </a:pPr>
            <a:r>
              <a:rPr lang="en-US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 Integration Areas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2980788-FE57-2FBF-7CC1-A9C8851ECC01}"/>
              </a:ext>
            </a:extLst>
          </p:cNvPr>
          <p:cNvSpPr txBox="1"/>
          <p:nvPr/>
        </p:nvSpPr>
        <p:spPr>
          <a:xfrm>
            <a:off x="14728239" y="8946717"/>
            <a:ext cx="26724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Employee Engagement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98C8741-D074-950E-E05F-36174DB6BB7A}"/>
              </a:ext>
            </a:extLst>
          </p:cNvPr>
          <p:cNvSpPr txBox="1"/>
          <p:nvPr/>
        </p:nvSpPr>
        <p:spPr>
          <a:xfrm>
            <a:off x="11026838" y="8937397"/>
            <a:ext cx="208874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 Integration Steps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4F5190D-C5B0-4E3E-EC58-FB7138B24105}"/>
              </a:ext>
            </a:extLst>
          </p:cNvPr>
          <p:cNvSpPr txBox="1"/>
          <p:nvPr/>
        </p:nvSpPr>
        <p:spPr>
          <a:xfrm>
            <a:off x="6606678" y="8937397"/>
            <a:ext cx="29049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 Interdependencies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142A1B4-2305-3441-E26E-11C7B7D96DF9}"/>
              </a:ext>
            </a:extLst>
          </p:cNvPr>
          <p:cNvSpPr txBox="1"/>
          <p:nvPr/>
        </p:nvSpPr>
        <p:spPr>
          <a:xfrm>
            <a:off x="11365022" y="7331075"/>
            <a:ext cx="1391920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" algn="ctr">
              <a:lnSpc>
                <a:spcPct val="100000"/>
              </a:lnSpc>
            </a:pPr>
            <a:r>
              <a:rPr lang="en-US" sz="3500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07</a:t>
            </a:r>
            <a:endParaRPr lang="en-US" sz="3500" dirty="0">
              <a:latin typeface="Microsoft JhengHei"/>
              <a:cs typeface="Microsoft JhengHei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7E3FFB7-635E-1CD9-E99E-A4A25C05D05F}"/>
              </a:ext>
            </a:extLst>
          </p:cNvPr>
          <p:cNvSpPr txBox="1"/>
          <p:nvPr/>
        </p:nvSpPr>
        <p:spPr>
          <a:xfrm>
            <a:off x="14188268" y="7331075"/>
            <a:ext cx="2628413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21105" algn="ctr">
              <a:lnSpc>
                <a:spcPct val="100000"/>
              </a:lnSpc>
            </a:pPr>
            <a:r>
              <a:rPr lang="en-US" sz="3500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08</a:t>
            </a:r>
            <a:endParaRPr lang="en-US" sz="3500" dirty="0">
              <a:latin typeface="Microsoft JhengHei"/>
              <a:cs typeface="Microsoft JhengHei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CDFE674-E558-6B11-5C69-74D23032BA7E}"/>
              </a:ext>
            </a:extLst>
          </p:cNvPr>
          <p:cNvSpPr txBox="1"/>
          <p:nvPr/>
        </p:nvSpPr>
        <p:spPr>
          <a:xfrm>
            <a:off x="11468617" y="3546842"/>
            <a:ext cx="996383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" algn="ctr">
              <a:lnSpc>
                <a:spcPct val="100000"/>
              </a:lnSpc>
              <a:spcBef>
                <a:spcPts val="250"/>
              </a:spcBef>
            </a:pPr>
            <a:r>
              <a:rPr lang="en-US" sz="3500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03</a:t>
            </a:r>
            <a:endParaRPr lang="en-US" sz="3500" dirty="0">
              <a:latin typeface="Microsoft JhengHei"/>
              <a:cs typeface="Microsoft JhengHei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87C01DB-D404-C2D9-2FED-8260FA44CFA2}"/>
              </a:ext>
            </a:extLst>
          </p:cNvPr>
          <p:cNvSpPr txBox="1"/>
          <p:nvPr/>
        </p:nvSpPr>
        <p:spPr>
          <a:xfrm>
            <a:off x="13967795" y="3546842"/>
            <a:ext cx="2961640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21105" algn="ctr">
              <a:lnSpc>
                <a:spcPct val="100000"/>
              </a:lnSpc>
              <a:spcBef>
                <a:spcPts val="250"/>
              </a:spcBef>
            </a:pPr>
            <a:r>
              <a:rPr lang="en-US" sz="3500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04</a:t>
            </a:r>
            <a:endParaRPr lang="en-US" sz="3500" dirty="0">
              <a:latin typeface="Microsoft JhengHei"/>
              <a:cs typeface="Microsoft JhengHei"/>
            </a:endParaRPr>
          </a:p>
        </p:txBody>
      </p:sp>
      <p:sp>
        <p:nvSpPr>
          <p:cNvPr id="41" name="object 2">
            <a:extLst>
              <a:ext uri="{FF2B5EF4-FFF2-40B4-BE49-F238E27FC236}">
                <a16:creationId xmlns:a16="http://schemas.microsoft.com/office/drawing/2014/main" id="{7C52EDFC-3A53-53AF-2D3F-4AB86CE34A7E}"/>
              </a:ext>
            </a:extLst>
          </p:cNvPr>
          <p:cNvSpPr/>
          <p:nvPr/>
        </p:nvSpPr>
        <p:spPr>
          <a:xfrm>
            <a:off x="19285444" y="1226291"/>
            <a:ext cx="819150" cy="1637664"/>
          </a:xfrm>
          <a:custGeom>
            <a:avLst/>
            <a:gdLst/>
            <a:ahLst/>
            <a:cxnLst/>
            <a:rect l="l" t="t" r="r" b="b"/>
            <a:pathLst>
              <a:path w="819150" h="1637664">
                <a:moveTo>
                  <a:pt x="818655" y="0"/>
                </a:moveTo>
                <a:lnTo>
                  <a:pt x="770553" y="1389"/>
                </a:lnTo>
                <a:lnTo>
                  <a:pt x="723182" y="5507"/>
                </a:lnTo>
                <a:lnTo>
                  <a:pt x="676621" y="12277"/>
                </a:lnTo>
                <a:lnTo>
                  <a:pt x="630944" y="21621"/>
                </a:lnTo>
                <a:lnTo>
                  <a:pt x="586230" y="33463"/>
                </a:lnTo>
                <a:lnTo>
                  <a:pt x="542556" y="47726"/>
                </a:lnTo>
                <a:lnTo>
                  <a:pt x="499997" y="64333"/>
                </a:lnTo>
                <a:lnTo>
                  <a:pt x="458630" y="83209"/>
                </a:lnTo>
                <a:lnTo>
                  <a:pt x="418533" y="104274"/>
                </a:lnTo>
                <a:lnTo>
                  <a:pt x="379783" y="127454"/>
                </a:lnTo>
                <a:lnTo>
                  <a:pt x="342455" y="152672"/>
                </a:lnTo>
                <a:lnTo>
                  <a:pt x="306627" y="179849"/>
                </a:lnTo>
                <a:lnTo>
                  <a:pt x="272376" y="208911"/>
                </a:lnTo>
                <a:lnTo>
                  <a:pt x="239778" y="239779"/>
                </a:lnTo>
                <a:lnTo>
                  <a:pt x="208910" y="272377"/>
                </a:lnTo>
                <a:lnTo>
                  <a:pt x="179848" y="306629"/>
                </a:lnTo>
                <a:lnTo>
                  <a:pt x="152671" y="342457"/>
                </a:lnTo>
                <a:lnTo>
                  <a:pt x="127454" y="379786"/>
                </a:lnTo>
                <a:lnTo>
                  <a:pt x="104274" y="418537"/>
                </a:lnTo>
                <a:lnTo>
                  <a:pt x="83208" y="458634"/>
                </a:lnTo>
                <a:lnTo>
                  <a:pt x="64333" y="500001"/>
                </a:lnTo>
                <a:lnTo>
                  <a:pt x="47726" y="542561"/>
                </a:lnTo>
                <a:lnTo>
                  <a:pt x="33463" y="586236"/>
                </a:lnTo>
                <a:lnTo>
                  <a:pt x="21621" y="630951"/>
                </a:lnTo>
                <a:lnTo>
                  <a:pt x="12277" y="676628"/>
                </a:lnTo>
                <a:lnTo>
                  <a:pt x="5507" y="723191"/>
                </a:lnTo>
                <a:lnTo>
                  <a:pt x="1389" y="770562"/>
                </a:lnTo>
                <a:lnTo>
                  <a:pt x="0" y="818666"/>
                </a:lnTo>
                <a:lnTo>
                  <a:pt x="1389" y="866768"/>
                </a:lnTo>
                <a:lnTo>
                  <a:pt x="5507" y="914139"/>
                </a:lnTo>
                <a:lnTo>
                  <a:pt x="12277" y="960700"/>
                </a:lnTo>
                <a:lnTo>
                  <a:pt x="21621" y="1006376"/>
                </a:lnTo>
                <a:lnTo>
                  <a:pt x="33463" y="1051090"/>
                </a:lnTo>
                <a:lnTo>
                  <a:pt x="47726" y="1094765"/>
                </a:lnTo>
                <a:lnTo>
                  <a:pt x="64333" y="1137324"/>
                </a:lnTo>
                <a:lnTo>
                  <a:pt x="83208" y="1178690"/>
                </a:lnTo>
                <a:lnTo>
                  <a:pt x="104274" y="1218787"/>
                </a:lnTo>
                <a:lnTo>
                  <a:pt x="127454" y="1257538"/>
                </a:lnTo>
                <a:lnTo>
                  <a:pt x="152671" y="1294866"/>
                </a:lnTo>
                <a:lnTo>
                  <a:pt x="179848" y="1330694"/>
                </a:lnTo>
                <a:lnTo>
                  <a:pt x="208910" y="1364945"/>
                </a:lnTo>
                <a:lnTo>
                  <a:pt x="239778" y="1397543"/>
                </a:lnTo>
                <a:lnTo>
                  <a:pt x="272376" y="1428411"/>
                </a:lnTo>
                <a:lnTo>
                  <a:pt x="306627" y="1457472"/>
                </a:lnTo>
                <a:lnTo>
                  <a:pt x="342455" y="1484650"/>
                </a:lnTo>
                <a:lnTo>
                  <a:pt x="379783" y="1509867"/>
                </a:lnTo>
                <a:lnTo>
                  <a:pt x="418533" y="1533047"/>
                </a:lnTo>
                <a:lnTo>
                  <a:pt x="458630" y="1554113"/>
                </a:lnTo>
                <a:lnTo>
                  <a:pt x="499997" y="1572988"/>
                </a:lnTo>
                <a:lnTo>
                  <a:pt x="542556" y="1589595"/>
                </a:lnTo>
                <a:lnTo>
                  <a:pt x="586230" y="1603858"/>
                </a:lnTo>
                <a:lnTo>
                  <a:pt x="630944" y="1615700"/>
                </a:lnTo>
                <a:lnTo>
                  <a:pt x="676621" y="1625044"/>
                </a:lnTo>
                <a:lnTo>
                  <a:pt x="723182" y="1631814"/>
                </a:lnTo>
                <a:lnTo>
                  <a:pt x="770553" y="1635932"/>
                </a:lnTo>
                <a:lnTo>
                  <a:pt x="818655" y="1637321"/>
                </a:lnTo>
                <a:lnTo>
                  <a:pt x="818655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2" name="object 3">
            <a:extLst>
              <a:ext uri="{FF2B5EF4-FFF2-40B4-BE49-F238E27FC236}">
                <a16:creationId xmlns:a16="http://schemas.microsoft.com/office/drawing/2014/main" id="{1BACFFE5-CBB5-FC85-F6EC-87CE1B7A1397}"/>
              </a:ext>
            </a:extLst>
          </p:cNvPr>
          <p:cNvSpPr/>
          <p:nvPr/>
        </p:nvSpPr>
        <p:spPr>
          <a:xfrm>
            <a:off x="19285444" y="3290912"/>
            <a:ext cx="819150" cy="1637664"/>
          </a:xfrm>
          <a:custGeom>
            <a:avLst/>
            <a:gdLst/>
            <a:ahLst/>
            <a:cxnLst/>
            <a:rect l="l" t="t" r="r" b="b"/>
            <a:pathLst>
              <a:path w="819150" h="1637664">
                <a:moveTo>
                  <a:pt x="818655" y="0"/>
                </a:moveTo>
                <a:lnTo>
                  <a:pt x="770553" y="1389"/>
                </a:lnTo>
                <a:lnTo>
                  <a:pt x="723182" y="5507"/>
                </a:lnTo>
                <a:lnTo>
                  <a:pt x="676621" y="12277"/>
                </a:lnTo>
                <a:lnTo>
                  <a:pt x="630944" y="21621"/>
                </a:lnTo>
                <a:lnTo>
                  <a:pt x="586230" y="33463"/>
                </a:lnTo>
                <a:lnTo>
                  <a:pt x="542556" y="47726"/>
                </a:lnTo>
                <a:lnTo>
                  <a:pt x="499997" y="64333"/>
                </a:lnTo>
                <a:lnTo>
                  <a:pt x="458630" y="83208"/>
                </a:lnTo>
                <a:lnTo>
                  <a:pt x="418533" y="104274"/>
                </a:lnTo>
                <a:lnTo>
                  <a:pt x="379783" y="127454"/>
                </a:lnTo>
                <a:lnTo>
                  <a:pt x="342455" y="152671"/>
                </a:lnTo>
                <a:lnTo>
                  <a:pt x="306627" y="179848"/>
                </a:lnTo>
                <a:lnTo>
                  <a:pt x="272376" y="208910"/>
                </a:lnTo>
                <a:lnTo>
                  <a:pt x="239778" y="239778"/>
                </a:lnTo>
                <a:lnTo>
                  <a:pt x="208910" y="272376"/>
                </a:lnTo>
                <a:lnTo>
                  <a:pt x="179848" y="306627"/>
                </a:lnTo>
                <a:lnTo>
                  <a:pt x="152671" y="342455"/>
                </a:lnTo>
                <a:lnTo>
                  <a:pt x="127454" y="379783"/>
                </a:lnTo>
                <a:lnTo>
                  <a:pt x="104274" y="418533"/>
                </a:lnTo>
                <a:lnTo>
                  <a:pt x="83208" y="458630"/>
                </a:lnTo>
                <a:lnTo>
                  <a:pt x="64333" y="499997"/>
                </a:lnTo>
                <a:lnTo>
                  <a:pt x="47726" y="542556"/>
                </a:lnTo>
                <a:lnTo>
                  <a:pt x="33463" y="586230"/>
                </a:lnTo>
                <a:lnTo>
                  <a:pt x="21621" y="630944"/>
                </a:lnTo>
                <a:lnTo>
                  <a:pt x="12277" y="676621"/>
                </a:lnTo>
                <a:lnTo>
                  <a:pt x="5507" y="723182"/>
                </a:lnTo>
                <a:lnTo>
                  <a:pt x="1389" y="770553"/>
                </a:lnTo>
                <a:lnTo>
                  <a:pt x="0" y="818655"/>
                </a:lnTo>
                <a:lnTo>
                  <a:pt x="1389" y="866758"/>
                </a:lnTo>
                <a:lnTo>
                  <a:pt x="5507" y="914128"/>
                </a:lnTo>
                <a:lnTo>
                  <a:pt x="12277" y="960690"/>
                </a:lnTo>
                <a:lnTo>
                  <a:pt x="21621" y="1006366"/>
                </a:lnTo>
                <a:lnTo>
                  <a:pt x="33463" y="1051080"/>
                </a:lnTo>
                <a:lnTo>
                  <a:pt x="47726" y="1094755"/>
                </a:lnTo>
                <a:lnTo>
                  <a:pt x="64333" y="1137314"/>
                </a:lnTo>
                <a:lnTo>
                  <a:pt x="83208" y="1178680"/>
                </a:lnTo>
                <a:lnTo>
                  <a:pt x="104274" y="1218777"/>
                </a:lnTo>
                <a:lnTo>
                  <a:pt x="127454" y="1257528"/>
                </a:lnTo>
                <a:lnTo>
                  <a:pt x="152671" y="1294855"/>
                </a:lnTo>
                <a:lnTo>
                  <a:pt x="179848" y="1330683"/>
                </a:lnTo>
                <a:lnTo>
                  <a:pt x="208910" y="1364935"/>
                </a:lnTo>
                <a:lnTo>
                  <a:pt x="239778" y="1397533"/>
                </a:lnTo>
                <a:lnTo>
                  <a:pt x="272376" y="1428401"/>
                </a:lnTo>
                <a:lnTo>
                  <a:pt x="306627" y="1457462"/>
                </a:lnTo>
                <a:lnTo>
                  <a:pt x="342455" y="1484639"/>
                </a:lnTo>
                <a:lnTo>
                  <a:pt x="379783" y="1509856"/>
                </a:lnTo>
                <a:lnTo>
                  <a:pt x="418533" y="1533036"/>
                </a:lnTo>
                <a:lnTo>
                  <a:pt x="458630" y="1554102"/>
                </a:lnTo>
                <a:lnTo>
                  <a:pt x="499997" y="1572977"/>
                </a:lnTo>
                <a:lnTo>
                  <a:pt x="542556" y="1589585"/>
                </a:lnTo>
                <a:lnTo>
                  <a:pt x="586230" y="1603848"/>
                </a:lnTo>
                <a:lnTo>
                  <a:pt x="630944" y="1615690"/>
                </a:lnTo>
                <a:lnTo>
                  <a:pt x="676621" y="1625034"/>
                </a:lnTo>
                <a:lnTo>
                  <a:pt x="723182" y="1631803"/>
                </a:lnTo>
                <a:lnTo>
                  <a:pt x="770553" y="1635921"/>
                </a:lnTo>
                <a:lnTo>
                  <a:pt x="818655" y="1637311"/>
                </a:lnTo>
                <a:lnTo>
                  <a:pt x="818655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4">
            <a:extLst>
              <a:ext uri="{FF2B5EF4-FFF2-40B4-BE49-F238E27FC236}">
                <a16:creationId xmlns:a16="http://schemas.microsoft.com/office/drawing/2014/main" id="{4284C291-4005-DE40-77A6-9DE974C8C6D7}"/>
              </a:ext>
            </a:extLst>
          </p:cNvPr>
          <p:cNvSpPr/>
          <p:nvPr/>
        </p:nvSpPr>
        <p:spPr>
          <a:xfrm>
            <a:off x="19285444" y="5371259"/>
            <a:ext cx="819150" cy="1637664"/>
          </a:xfrm>
          <a:custGeom>
            <a:avLst/>
            <a:gdLst/>
            <a:ahLst/>
            <a:cxnLst/>
            <a:rect l="l" t="t" r="r" b="b"/>
            <a:pathLst>
              <a:path w="819150" h="1637665">
                <a:moveTo>
                  <a:pt x="818655" y="0"/>
                </a:moveTo>
                <a:lnTo>
                  <a:pt x="770553" y="1389"/>
                </a:lnTo>
                <a:lnTo>
                  <a:pt x="723182" y="5507"/>
                </a:lnTo>
                <a:lnTo>
                  <a:pt x="676621" y="12277"/>
                </a:lnTo>
                <a:lnTo>
                  <a:pt x="630944" y="21621"/>
                </a:lnTo>
                <a:lnTo>
                  <a:pt x="586230" y="33463"/>
                </a:lnTo>
                <a:lnTo>
                  <a:pt x="542556" y="47726"/>
                </a:lnTo>
                <a:lnTo>
                  <a:pt x="499997" y="64333"/>
                </a:lnTo>
                <a:lnTo>
                  <a:pt x="458630" y="83208"/>
                </a:lnTo>
                <a:lnTo>
                  <a:pt x="418533" y="104274"/>
                </a:lnTo>
                <a:lnTo>
                  <a:pt x="379783" y="127454"/>
                </a:lnTo>
                <a:lnTo>
                  <a:pt x="342455" y="152671"/>
                </a:lnTo>
                <a:lnTo>
                  <a:pt x="306627" y="179848"/>
                </a:lnTo>
                <a:lnTo>
                  <a:pt x="272376" y="208910"/>
                </a:lnTo>
                <a:lnTo>
                  <a:pt x="239778" y="239778"/>
                </a:lnTo>
                <a:lnTo>
                  <a:pt x="208910" y="272376"/>
                </a:lnTo>
                <a:lnTo>
                  <a:pt x="179848" y="306627"/>
                </a:lnTo>
                <a:lnTo>
                  <a:pt x="152671" y="342455"/>
                </a:lnTo>
                <a:lnTo>
                  <a:pt x="127454" y="379783"/>
                </a:lnTo>
                <a:lnTo>
                  <a:pt x="104274" y="418533"/>
                </a:lnTo>
                <a:lnTo>
                  <a:pt x="83208" y="458630"/>
                </a:lnTo>
                <a:lnTo>
                  <a:pt x="64333" y="499997"/>
                </a:lnTo>
                <a:lnTo>
                  <a:pt x="47726" y="542556"/>
                </a:lnTo>
                <a:lnTo>
                  <a:pt x="33463" y="586230"/>
                </a:lnTo>
                <a:lnTo>
                  <a:pt x="21621" y="630944"/>
                </a:lnTo>
                <a:lnTo>
                  <a:pt x="12277" y="676621"/>
                </a:lnTo>
                <a:lnTo>
                  <a:pt x="5507" y="723182"/>
                </a:lnTo>
                <a:lnTo>
                  <a:pt x="1389" y="770553"/>
                </a:lnTo>
                <a:lnTo>
                  <a:pt x="0" y="818655"/>
                </a:lnTo>
                <a:lnTo>
                  <a:pt x="1389" y="866759"/>
                </a:lnTo>
                <a:lnTo>
                  <a:pt x="5507" y="914130"/>
                </a:lnTo>
                <a:lnTo>
                  <a:pt x="12277" y="960693"/>
                </a:lnTo>
                <a:lnTo>
                  <a:pt x="21621" y="1006370"/>
                </a:lnTo>
                <a:lnTo>
                  <a:pt x="33463" y="1051085"/>
                </a:lnTo>
                <a:lnTo>
                  <a:pt x="47726" y="1094760"/>
                </a:lnTo>
                <a:lnTo>
                  <a:pt x="64333" y="1137320"/>
                </a:lnTo>
                <a:lnTo>
                  <a:pt x="83208" y="1178687"/>
                </a:lnTo>
                <a:lnTo>
                  <a:pt x="104274" y="1218784"/>
                </a:lnTo>
                <a:lnTo>
                  <a:pt x="127454" y="1257535"/>
                </a:lnTo>
                <a:lnTo>
                  <a:pt x="152671" y="1294863"/>
                </a:lnTo>
                <a:lnTo>
                  <a:pt x="179848" y="1330692"/>
                </a:lnTo>
                <a:lnTo>
                  <a:pt x="208910" y="1364944"/>
                </a:lnTo>
                <a:lnTo>
                  <a:pt x="239778" y="1397542"/>
                </a:lnTo>
                <a:lnTo>
                  <a:pt x="272376" y="1428410"/>
                </a:lnTo>
                <a:lnTo>
                  <a:pt x="306627" y="1457472"/>
                </a:lnTo>
                <a:lnTo>
                  <a:pt x="342455" y="1484649"/>
                </a:lnTo>
                <a:lnTo>
                  <a:pt x="379783" y="1509866"/>
                </a:lnTo>
                <a:lnTo>
                  <a:pt x="418533" y="1533046"/>
                </a:lnTo>
                <a:lnTo>
                  <a:pt x="458630" y="1554112"/>
                </a:lnTo>
                <a:lnTo>
                  <a:pt x="499997" y="1572987"/>
                </a:lnTo>
                <a:lnTo>
                  <a:pt x="542556" y="1589595"/>
                </a:lnTo>
                <a:lnTo>
                  <a:pt x="586230" y="1603858"/>
                </a:lnTo>
                <a:lnTo>
                  <a:pt x="630944" y="1615700"/>
                </a:lnTo>
                <a:lnTo>
                  <a:pt x="676621" y="1625044"/>
                </a:lnTo>
                <a:lnTo>
                  <a:pt x="723182" y="1631814"/>
                </a:lnTo>
                <a:lnTo>
                  <a:pt x="770553" y="1635932"/>
                </a:lnTo>
                <a:lnTo>
                  <a:pt x="818655" y="1637321"/>
                </a:lnTo>
                <a:lnTo>
                  <a:pt x="818655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4" name="object 6">
            <a:extLst>
              <a:ext uri="{FF2B5EF4-FFF2-40B4-BE49-F238E27FC236}">
                <a16:creationId xmlns:a16="http://schemas.microsoft.com/office/drawing/2014/main" id="{15C9E2C4-C6BF-76C3-4FAB-999E634AC7A1}"/>
              </a:ext>
            </a:extLst>
          </p:cNvPr>
          <p:cNvSpPr/>
          <p:nvPr/>
        </p:nvSpPr>
        <p:spPr>
          <a:xfrm>
            <a:off x="-154869" y="33067"/>
            <a:ext cx="2188845" cy="1278255"/>
          </a:xfrm>
          <a:custGeom>
            <a:avLst/>
            <a:gdLst/>
            <a:ahLst/>
            <a:cxnLst/>
            <a:rect l="l" t="t" r="r" b="b"/>
            <a:pathLst>
              <a:path w="2188845" h="1278255">
                <a:moveTo>
                  <a:pt x="2173353" y="0"/>
                </a:moveTo>
                <a:lnTo>
                  <a:pt x="15439" y="0"/>
                </a:lnTo>
                <a:lnTo>
                  <a:pt x="9463" y="38762"/>
                </a:lnTo>
                <a:lnTo>
                  <a:pt x="4235" y="86375"/>
                </a:lnTo>
                <a:lnTo>
                  <a:pt x="1066" y="134577"/>
                </a:lnTo>
                <a:lnTo>
                  <a:pt x="0" y="183326"/>
                </a:lnTo>
                <a:lnTo>
                  <a:pt x="1066" y="232074"/>
                </a:lnTo>
                <a:lnTo>
                  <a:pt x="4235" y="280277"/>
                </a:lnTo>
                <a:lnTo>
                  <a:pt x="9463" y="327888"/>
                </a:lnTo>
                <a:lnTo>
                  <a:pt x="16705" y="374865"/>
                </a:lnTo>
                <a:lnTo>
                  <a:pt x="25916" y="421162"/>
                </a:lnTo>
                <a:lnTo>
                  <a:pt x="37053" y="466735"/>
                </a:lnTo>
                <a:lnTo>
                  <a:pt x="50070" y="511540"/>
                </a:lnTo>
                <a:lnTo>
                  <a:pt x="64923" y="555531"/>
                </a:lnTo>
                <a:lnTo>
                  <a:pt x="81568" y="598666"/>
                </a:lnTo>
                <a:lnTo>
                  <a:pt x="99960" y="640898"/>
                </a:lnTo>
                <a:lnTo>
                  <a:pt x="120054" y="682184"/>
                </a:lnTo>
                <a:lnTo>
                  <a:pt x="141807" y="722479"/>
                </a:lnTo>
                <a:lnTo>
                  <a:pt x="165173" y="761739"/>
                </a:lnTo>
                <a:lnTo>
                  <a:pt x="190108" y="799919"/>
                </a:lnTo>
                <a:lnTo>
                  <a:pt x="216568" y="836975"/>
                </a:lnTo>
                <a:lnTo>
                  <a:pt x="244509" y="872862"/>
                </a:lnTo>
                <a:lnTo>
                  <a:pt x="273885" y="907535"/>
                </a:lnTo>
                <a:lnTo>
                  <a:pt x="304652" y="940951"/>
                </a:lnTo>
                <a:lnTo>
                  <a:pt x="336766" y="973064"/>
                </a:lnTo>
                <a:lnTo>
                  <a:pt x="370182" y="1003831"/>
                </a:lnTo>
                <a:lnTo>
                  <a:pt x="404856" y="1033207"/>
                </a:lnTo>
                <a:lnTo>
                  <a:pt x="440743" y="1061147"/>
                </a:lnTo>
                <a:lnTo>
                  <a:pt x="477800" y="1087606"/>
                </a:lnTo>
                <a:lnTo>
                  <a:pt x="515980" y="1112542"/>
                </a:lnTo>
                <a:lnTo>
                  <a:pt x="555240" y="1135907"/>
                </a:lnTo>
                <a:lnTo>
                  <a:pt x="595536" y="1157660"/>
                </a:lnTo>
                <a:lnTo>
                  <a:pt x="636822" y="1177754"/>
                </a:lnTo>
                <a:lnTo>
                  <a:pt x="679055" y="1196145"/>
                </a:lnTo>
                <a:lnTo>
                  <a:pt x="722189" y="1212790"/>
                </a:lnTo>
                <a:lnTo>
                  <a:pt x="766181" y="1227643"/>
                </a:lnTo>
                <a:lnTo>
                  <a:pt x="810986" y="1240659"/>
                </a:lnTo>
                <a:lnTo>
                  <a:pt x="856560" y="1251796"/>
                </a:lnTo>
                <a:lnTo>
                  <a:pt x="902857" y="1261007"/>
                </a:lnTo>
                <a:lnTo>
                  <a:pt x="949834" y="1268249"/>
                </a:lnTo>
                <a:lnTo>
                  <a:pt x="997445" y="1273476"/>
                </a:lnTo>
                <a:lnTo>
                  <a:pt x="1045647" y="1276646"/>
                </a:lnTo>
                <a:lnTo>
                  <a:pt x="1094395" y="1277712"/>
                </a:lnTo>
                <a:lnTo>
                  <a:pt x="1143144" y="1276646"/>
                </a:lnTo>
                <a:lnTo>
                  <a:pt x="1191347" y="1273476"/>
                </a:lnTo>
                <a:lnTo>
                  <a:pt x="1238960" y="1268249"/>
                </a:lnTo>
                <a:lnTo>
                  <a:pt x="1285937" y="1261007"/>
                </a:lnTo>
                <a:lnTo>
                  <a:pt x="1332235" y="1251796"/>
                </a:lnTo>
                <a:lnTo>
                  <a:pt x="1377808" y="1240659"/>
                </a:lnTo>
                <a:lnTo>
                  <a:pt x="1422614" y="1227643"/>
                </a:lnTo>
                <a:lnTo>
                  <a:pt x="1466606" y="1212790"/>
                </a:lnTo>
                <a:lnTo>
                  <a:pt x="1509741" y="1196145"/>
                </a:lnTo>
                <a:lnTo>
                  <a:pt x="1551974" y="1177754"/>
                </a:lnTo>
                <a:lnTo>
                  <a:pt x="1593260" y="1157660"/>
                </a:lnTo>
                <a:lnTo>
                  <a:pt x="1633556" y="1135907"/>
                </a:lnTo>
                <a:lnTo>
                  <a:pt x="1672816" y="1112542"/>
                </a:lnTo>
                <a:lnTo>
                  <a:pt x="1710996" y="1087606"/>
                </a:lnTo>
                <a:lnTo>
                  <a:pt x="1748052" y="1061147"/>
                </a:lnTo>
                <a:lnTo>
                  <a:pt x="1783939" y="1033207"/>
                </a:lnTo>
                <a:lnTo>
                  <a:pt x="1818613" y="1003831"/>
                </a:lnTo>
                <a:lnTo>
                  <a:pt x="1852029" y="973064"/>
                </a:lnTo>
                <a:lnTo>
                  <a:pt x="1884143" y="940951"/>
                </a:lnTo>
                <a:lnTo>
                  <a:pt x="1914910" y="907535"/>
                </a:lnTo>
                <a:lnTo>
                  <a:pt x="1944286" y="872862"/>
                </a:lnTo>
                <a:lnTo>
                  <a:pt x="1972226" y="836975"/>
                </a:lnTo>
                <a:lnTo>
                  <a:pt x="1998685" y="799919"/>
                </a:lnTo>
                <a:lnTo>
                  <a:pt x="2023621" y="761739"/>
                </a:lnTo>
                <a:lnTo>
                  <a:pt x="2046987" y="722479"/>
                </a:lnTo>
                <a:lnTo>
                  <a:pt x="2068739" y="682184"/>
                </a:lnTo>
                <a:lnTo>
                  <a:pt x="2088833" y="640898"/>
                </a:lnTo>
                <a:lnTo>
                  <a:pt x="2107225" y="598666"/>
                </a:lnTo>
                <a:lnTo>
                  <a:pt x="2123869" y="555531"/>
                </a:lnTo>
                <a:lnTo>
                  <a:pt x="2138722" y="511540"/>
                </a:lnTo>
                <a:lnTo>
                  <a:pt x="2151739" y="466735"/>
                </a:lnTo>
                <a:lnTo>
                  <a:pt x="2162875" y="421162"/>
                </a:lnTo>
                <a:lnTo>
                  <a:pt x="2172086" y="374865"/>
                </a:lnTo>
                <a:lnTo>
                  <a:pt x="2179328" y="327888"/>
                </a:lnTo>
                <a:lnTo>
                  <a:pt x="2184556" y="280277"/>
                </a:lnTo>
                <a:lnTo>
                  <a:pt x="2187725" y="232074"/>
                </a:lnTo>
                <a:lnTo>
                  <a:pt x="2188791" y="183326"/>
                </a:lnTo>
                <a:lnTo>
                  <a:pt x="2187725" y="134577"/>
                </a:lnTo>
                <a:lnTo>
                  <a:pt x="2184556" y="86375"/>
                </a:lnTo>
                <a:lnTo>
                  <a:pt x="2179328" y="38762"/>
                </a:lnTo>
                <a:lnTo>
                  <a:pt x="2173353" y="0"/>
                </a:lnTo>
                <a:close/>
              </a:path>
            </a:pathLst>
          </a:custGeom>
          <a:solidFill>
            <a:srgbClr val="FBFBF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F16F47-DE5E-AB44-75BA-44F84FF1982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 dirty="0"/>
          </a:p>
        </p:txBody>
      </p:sp>
      <p:sp>
        <p:nvSpPr>
          <p:cNvPr id="4" name="Holder 5">
            <a:extLst>
              <a:ext uri="{FF2B5EF4-FFF2-40B4-BE49-F238E27FC236}">
                <a16:creationId xmlns:a16="http://schemas.microsoft.com/office/drawing/2014/main" id="{E0DDA3AF-7E9C-CA0D-E7D5-A3B53A8B664E}"/>
              </a:ext>
            </a:extLst>
          </p:cNvPr>
          <p:cNvSpPr txBox="1">
            <a:spLocks/>
          </p:cNvSpPr>
          <p:nvPr/>
        </p:nvSpPr>
        <p:spPr>
          <a:xfrm>
            <a:off x="831850" y="10517696"/>
            <a:ext cx="46234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</a:t>
            </a:r>
            <a:r>
              <a:rPr lang="en-U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.com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DA686CB6-C2E6-4FD9-0714-9DC09DFE94D0}"/>
              </a:ext>
            </a:extLst>
          </p:cNvPr>
          <p:cNvSpPr/>
          <p:nvPr/>
        </p:nvSpPr>
        <p:spPr>
          <a:xfrm>
            <a:off x="6274424" y="3725327"/>
            <a:ext cx="3523829" cy="1546847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r-PK"/>
              <a:t>س</a:t>
            </a:r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1439A24-906B-0C6E-09F8-A839E56748E0}"/>
              </a:ext>
            </a:extLst>
          </p:cNvPr>
          <p:cNvSpPr/>
          <p:nvPr/>
        </p:nvSpPr>
        <p:spPr>
          <a:xfrm>
            <a:off x="2235824" y="3725327"/>
            <a:ext cx="3523829" cy="1546847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bject 2"/>
          <p:cNvSpPr/>
          <p:nvPr/>
        </p:nvSpPr>
        <p:spPr>
          <a:xfrm>
            <a:off x="19285439" y="1226296"/>
            <a:ext cx="819150" cy="1637664"/>
          </a:xfrm>
          <a:custGeom>
            <a:avLst/>
            <a:gdLst/>
            <a:ahLst/>
            <a:cxnLst/>
            <a:rect l="l" t="t" r="r" b="b"/>
            <a:pathLst>
              <a:path w="819150" h="1637664">
                <a:moveTo>
                  <a:pt x="818659" y="0"/>
                </a:moveTo>
                <a:lnTo>
                  <a:pt x="770553" y="1389"/>
                </a:lnTo>
                <a:lnTo>
                  <a:pt x="723182" y="5507"/>
                </a:lnTo>
                <a:lnTo>
                  <a:pt x="676621" y="12276"/>
                </a:lnTo>
                <a:lnTo>
                  <a:pt x="630944" y="21621"/>
                </a:lnTo>
                <a:lnTo>
                  <a:pt x="586230" y="33463"/>
                </a:lnTo>
                <a:lnTo>
                  <a:pt x="542556" y="47726"/>
                </a:lnTo>
                <a:lnTo>
                  <a:pt x="499997" y="64333"/>
                </a:lnTo>
                <a:lnTo>
                  <a:pt x="458630" y="83208"/>
                </a:lnTo>
                <a:lnTo>
                  <a:pt x="418533" y="104274"/>
                </a:lnTo>
                <a:lnTo>
                  <a:pt x="379783" y="127454"/>
                </a:lnTo>
                <a:lnTo>
                  <a:pt x="342455" y="152671"/>
                </a:lnTo>
                <a:lnTo>
                  <a:pt x="306627" y="179848"/>
                </a:lnTo>
                <a:lnTo>
                  <a:pt x="272376" y="208909"/>
                </a:lnTo>
                <a:lnTo>
                  <a:pt x="239778" y="239777"/>
                </a:lnTo>
                <a:lnTo>
                  <a:pt x="208910" y="272376"/>
                </a:lnTo>
                <a:lnTo>
                  <a:pt x="179848" y="306627"/>
                </a:lnTo>
                <a:lnTo>
                  <a:pt x="152671" y="342455"/>
                </a:lnTo>
                <a:lnTo>
                  <a:pt x="127454" y="379783"/>
                </a:lnTo>
                <a:lnTo>
                  <a:pt x="104274" y="418533"/>
                </a:lnTo>
                <a:lnTo>
                  <a:pt x="83208" y="458630"/>
                </a:lnTo>
                <a:lnTo>
                  <a:pt x="64333" y="499997"/>
                </a:lnTo>
                <a:lnTo>
                  <a:pt x="47726" y="542556"/>
                </a:lnTo>
                <a:lnTo>
                  <a:pt x="33463" y="586230"/>
                </a:lnTo>
                <a:lnTo>
                  <a:pt x="21621" y="630944"/>
                </a:lnTo>
                <a:lnTo>
                  <a:pt x="12277" y="676621"/>
                </a:lnTo>
                <a:lnTo>
                  <a:pt x="5507" y="723182"/>
                </a:lnTo>
                <a:lnTo>
                  <a:pt x="1389" y="770553"/>
                </a:lnTo>
                <a:lnTo>
                  <a:pt x="0" y="818655"/>
                </a:lnTo>
                <a:lnTo>
                  <a:pt x="1389" y="866758"/>
                </a:lnTo>
                <a:lnTo>
                  <a:pt x="5507" y="914128"/>
                </a:lnTo>
                <a:lnTo>
                  <a:pt x="12277" y="960690"/>
                </a:lnTo>
                <a:lnTo>
                  <a:pt x="21621" y="1006366"/>
                </a:lnTo>
                <a:lnTo>
                  <a:pt x="33463" y="1051081"/>
                </a:lnTo>
                <a:lnTo>
                  <a:pt x="47726" y="1094756"/>
                </a:lnTo>
                <a:lnTo>
                  <a:pt x="64333" y="1137315"/>
                </a:lnTo>
                <a:lnTo>
                  <a:pt x="83208" y="1178682"/>
                </a:lnTo>
                <a:lnTo>
                  <a:pt x="104274" y="1218779"/>
                </a:lnTo>
                <a:lnTo>
                  <a:pt x="127454" y="1257531"/>
                </a:lnTo>
                <a:lnTo>
                  <a:pt x="152671" y="1294859"/>
                </a:lnTo>
                <a:lnTo>
                  <a:pt x="179848" y="1330687"/>
                </a:lnTo>
                <a:lnTo>
                  <a:pt x="208910" y="1364939"/>
                </a:lnTo>
                <a:lnTo>
                  <a:pt x="239778" y="1397538"/>
                </a:lnTo>
                <a:lnTo>
                  <a:pt x="272376" y="1428407"/>
                </a:lnTo>
                <a:lnTo>
                  <a:pt x="306627" y="1457468"/>
                </a:lnTo>
                <a:lnTo>
                  <a:pt x="342455" y="1484646"/>
                </a:lnTo>
                <a:lnTo>
                  <a:pt x="379783" y="1509864"/>
                </a:lnTo>
                <a:lnTo>
                  <a:pt x="418533" y="1533044"/>
                </a:lnTo>
                <a:lnTo>
                  <a:pt x="458630" y="1554110"/>
                </a:lnTo>
                <a:lnTo>
                  <a:pt x="499997" y="1572986"/>
                </a:lnTo>
                <a:lnTo>
                  <a:pt x="542556" y="1589594"/>
                </a:lnTo>
                <a:lnTo>
                  <a:pt x="586230" y="1603857"/>
                </a:lnTo>
                <a:lnTo>
                  <a:pt x="630944" y="1615700"/>
                </a:lnTo>
                <a:lnTo>
                  <a:pt x="676621" y="1625044"/>
                </a:lnTo>
                <a:lnTo>
                  <a:pt x="723182" y="1631813"/>
                </a:lnTo>
                <a:lnTo>
                  <a:pt x="770553" y="1635932"/>
                </a:lnTo>
                <a:lnTo>
                  <a:pt x="818659" y="1637321"/>
                </a:lnTo>
                <a:lnTo>
                  <a:pt x="818659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9285439" y="3290911"/>
            <a:ext cx="819150" cy="1637664"/>
          </a:xfrm>
          <a:custGeom>
            <a:avLst/>
            <a:gdLst/>
            <a:ahLst/>
            <a:cxnLst/>
            <a:rect l="l" t="t" r="r" b="b"/>
            <a:pathLst>
              <a:path w="819150" h="1637664">
                <a:moveTo>
                  <a:pt x="818659" y="0"/>
                </a:moveTo>
                <a:lnTo>
                  <a:pt x="770553" y="1389"/>
                </a:lnTo>
                <a:lnTo>
                  <a:pt x="723182" y="5507"/>
                </a:lnTo>
                <a:lnTo>
                  <a:pt x="676621" y="12276"/>
                </a:lnTo>
                <a:lnTo>
                  <a:pt x="630944" y="21621"/>
                </a:lnTo>
                <a:lnTo>
                  <a:pt x="586230" y="33463"/>
                </a:lnTo>
                <a:lnTo>
                  <a:pt x="542556" y="47726"/>
                </a:lnTo>
                <a:lnTo>
                  <a:pt x="499997" y="64333"/>
                </a:lnTo>
                <a:lnTo>
                  <a:pt x="458630" y="83208"/>
                </a:lnTo>
                <a:lnTo>
                  <a:pt x="418533" y="104274"/>
                </a:lnTo>
                <a:lnTo>
                  <a:pt x="379783" y="127454"/>
                </a:lnTo>
                <a:lnTo>
                  <a:pt x="342455" y="152671"/>
                </a:lnTo>
                <a:lnTo>
                  <a:pt x="306627" y="179848"/>
                </a:lnTo>
                <a:lnTo>
                  <a:pt x="272376" y="208909"/>
                </a:lnTo>
                <a:lnTo>
                  <a:pt x="239778" y="239777"/>
                </a:lnTo>
                <a:lnTo>
                  <a:pt x="208910" y="272376"/>
                </a:lnTo>
                <a:lnTo>
                  <a:pt x="179848" y="306627"/>
                </a:lnTo>
                <a:lnTo>
                  <a:pt x="152671" y="342455"/>
                </a:lnTo>
                <a:lnTo>
                  <a:pt x="127454" y="379783"/>
                </a:lnTo>
                <a:lnTo>
                  <a:pt x="104274" y="418533"/>
                </a:lnTo>
                <a:lnTo>
                  <a:pt x="83208" y="458630"/>
                </a:lnTo>
                <a:lnTo>
                  <a:pt x="64333" y="499997"/>
                </a:lnTo>
                <a:lnTo>
                  <a:pt x="47726" y="542556"/>
                </a:lnTo>
                <a:lnTo>
                  <a:pt x="33463" y="586230"/>
                </a:lnTo>
                <a:lnTo>
                  <a:pt x="21621" y="630944"/>
                </a:lnTo>
                <a:lnTo>
                  <a:pt x="12277" y="676621"/>
                </a:lnTo>
                <a:lnTo>
                  <a:pt x="5507" y="723182"/>
                </a:lnTo>
                <a:lnTo>
                  <a:pt x="1389" y="770553"/>
                </a:lnTo>
                <a:lnTo>
                  <a:pt x="0" y="818655"/>
                </a:lnTo>
                <a:lnTo>
                  <a:pt x="1389" y="866758"/>
                </a:lnTo>
                <a:lnTo>
                  <a:pt x="5507" y="914128"/>
                </a:lnTo>
                <a:lnTo>
                  <a:pt x="12277" y="960690"/>
                </a:lnTo>
                <a:lnTo>
                  <a:pt x="21621" y="1006366"/>
                </a:lnTo>
                <a:lnTo>
                  <a:pt x="33463" y="1051081"/>
                </a:lnTo>
                <a:lnTo>
                  <a:pt x="47726" y="1094756"/>
                </a:lnTo>
                <a:lnTo>
                  <a:pt x="64333" y="1137315"/>
                </a:lnTo>
                <a:lnTo>
                  <a:pt x="83208" y="1178682"/>
                </a:lnTo>
                <a:lnTo>
                  <a:pt x="104274" y="1218779"/>
                </a:lnTo>
                <a:lnTo>
                  <a:pt x="127454" y="1257531"/>
                </a:lnTo>
                <a:lnTo>
                  <a:pt x="152671" y="1294859"/>
                </a:lnTo>
                <a:lnTo>
                  <a:pt x="179848" y="1330687"/>
                </a:lnTo>
                <a:lnTo>
                  <a:pt x="208910" y="1364939"/>
                </a:lnTo>
                <a:lnTo>
                  <a:pt x="239778" y="1397538"/>
                </a:lnTo>
                <a:lnTo>
                  <a:pt x="272376" y="1428407"/>
                </a:lnTo>
                <a:lnTo>
                  <a:pt x="306627" y="1457468"/>
                </a:lnTo>
                <a:lnTo>
                  <a:pt x="342455" y="1484646"/>
                </a:lnTo>
                <a:lnTo>
                  <a:pt x="379783" y="1509864"/>
                </a:lnTo>
                <a:lnTo>
                  <a:pt x="418533" y="1533044"/>
                </a:lnTo>
                <a:lnTo>
                  <a:pt x="458630" y="1554110"/>
                </a:lnTo>
                <a:lnTo>
                  <a:pt x="499997" y="1572986"/>
                </a:lnTo>
                <a:lnTo>
                  <a:pt x="542556" y="1589594"/>
                </a:lnTo>
                <a:lnTo>
                  <a:pt x="586230" y="1603857"/>
                </a:lnTo>
                <a:lnTo>
                  <a:pt x="630944" y="1615700"/>
                </a:lnTo>
                <a:lnTo>
                  <a:pt x="676621" y="1625044"/>
                </a:lnTo>
                <a:lnTo>
                  <a:pt x="723182" y="1631813"/>
                </a:lnTo>
                <a:lnTo>
                  <a:pt x="770553" y="1635932"/>
                </a:lnTo>
                <a:lnTo>
                  <a:pt x="818659" y="1637321"/>
                </a:lnTo>
                <a:lnTo>
                  <a:pt x="818659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19285439" y="5371258"/>
            <a:ext cx="819150" cy="1637664"/>
          </a:xfrm>
          <a:custGeom>
            <a:avLst/>
            <a:gdLst/>
            <a:ahLst/>
            <a:cxnLst/>
            <a:rect l="l" t="t" r="r" b="b"/>
            <a:pathLst>
              <a:path w="819150" h="1637665">
                <a:moveTo>
                  <a:pt x="818655" y="0"/>
                </a:moveTo>
                <a:lnTo>
                  <a:pt x="770553" y="1389"/>
                </a:lnTo>
                <a:lnTo>
                  <a:pt x="723182" y="5507"/>
                </a:lnTo>
                <a:lnTo>
                  <a:pt x="676621" y="12277"/>
                </a:lnTo>
                <a:lnTo>
                  <a:pt x="630944" y="21621"/>
                </a:lnTo>
                <a:lnTo>
                  <a:pt x="586230" y="33463"/>
                </a:lnTo>
                <a:lnTo>
                  <a:pt x="542556" y="47726"/>
                </a:lnTo>
                <a:lnTo>
                  <a:pt x="499997" y="64333"/>
                </a:lnTo>
                <a:lnTo>
                  <a:pt x="458630" y="83209"/>
                </a:lnTo>
                <a:lnTo>
                  <a:pt x="418533" y="104274"/>
                </a:lnTo>
                <a:lnTo>
                  <a:pt x="379783" y="127454"/>
                </a:lnTo>
                <a:lnTo>
                  <a:pt x="342455" y="152672"/>
                </a:lnTo>
                <a:lnTo>
                  <a:pt x="306627" y="179849"/>
                </a:lnTo>
                <a:lnTo>
                  <a:pt x="272376" y="208911"/>
                </a:lnTo>
                <a:lnTo>
                  <a:pt x="239778" y="239779"/>
                </a:lnTo>
                <a:lnTo>
                  <a:pt x="208910" y="272377"/>
                </a:lnTo>
                <a:lnTo>
                  <a:pt x="179848" y="306629"/>
                </a:lnTo>
                <a:lnTo>
                  <a:pt x="152671" y="342457"/>
                </a:lnTo>
                <a:lnTo>
                  <a:pt x="127454" y="379786"/>
                </a:lnTo>
                <a:lnTo>
                  <a:pt x="104274" y="418537"/>
                </a:lnTo>
                <a:lnTo>
                  <a:pt x="83208" y="458634"/>
                </a:lnTo>
                <a:lnTo>
                  <a:pt x="64333" y="500001"/>
                </a:lnTo>
                <a:lnTo>
                  <a:pt x="47726" y="542561"/>
                </a:lnTo>
                <a:lnTo>
                  <a:pt x="33463" y="586236"/>
                </a:lnTo>
                <a:lnTo>
                  <a:pt x="21621" y="630951"/>
                </a:lnTo>
                <a:lnTo>
                  <a:pt x="12277" y="676628"/>
                </a:lnTo>
                <a:lnTo>
                  <a:pt x="5507" y="723191"/>
                </a:lnTo>
                <a:lnTo>
                  <a:pt x="1389" y="770562"/>
                </a:lnTo>
                <a:lnTo>
                  <a:pt x="0" y="818666"/>
                </a:lnTo>
                <a:lnTo>
                  <a:pt x="1389" y="866768"/>
                </a:lnTo>
                <a:lnTo>
                  <a:pt x="5507" y="914139"/>
                </a:lnTo>
                <a:lnTo>
                  <a:pt x="12277" y="960700"/>
                </a:lnTo>
                <a:lnTo>
                  <a:pt x="21621" y="1006376"/>
                </a:lnTo>
                <a:lnTo>
                  <a:pt x="33463" y="1051090"/>
                </a:lnTo>
                <a:lnTo>
                  <a:pt x="47726" y="1094765"/>
                </a:lnTo>
                <a:lnTo>
                  <a:pt x="64333" y="1137324"/>
                </a:lnTo>
                <a:lnTo>
                  <a:pt x="83208" y="1178690"/>
                </a:lnTo>
                <a:lnTo>
                  <a:pt x="104274" y="1218787"/>
                </a:lnTo>
                <a:lnTo>
                  <a:pt x="127454" y="1257538"/>
                </a:lnTo>
                <a:lnTo>
                  <a:pt x="152671" y="1294866"/>
                </a:lnTo>
                <a:lnTo>
                  <a:pt x="179848" y="1330694"/>
                </a:lnTo>
                <a:lnTo>
                  <a:pt x="208910" y="1364945"/>
                </a:lnTo>
                <a:lnTo>
                  <a:pt x="239778" y="1397543"/>
                </a:lnTo>
                <a:lnTo>
                  <a:pt x="272376" y="1428411"/>
                </a:lnTo>
                <a:lnTo>
                  <a:pt x="306627" y="1457472"/>
                </a:lnTo>
                <a:lnTo>
                  <a:pt x="342455" y="1484650"/>
                </a:lnTo>
                <a:lnTo>
                  <a:pt x="379783" y="1509867"/>
                </a:lnTo>
                <a:lnTo>
                  <a:pt x="418533" y="1533047"/>
                </a:lnTo>
                <a:lnTo>
                  <a:pt x="458630" y="1554113"/>
                </a:lnTo>
                <a:lnTo>
                  <a:pt x="499997" y="1572988"/>
                </a:lnTo>
                <a:lnTo>
                  <a:pt x="542556" y="1589595"/>
                </a:lnTo>
                <a:lnTo>
                  <a:pt x="586230" y="1603858"/>
                </a:lnTo>
                <a:lnTo>
                  <a:pt x="630944" y="1615700"/>
                </a:lnTo>
                <a:lnTo>
                  <a:pt x="676621" y="1625044"/>
                </a:lnTo>
                <a:lnTo>
                  <a:pt x="723182" y="1631814"/>
                </a:lnTo>
                <a:lnTo>
                  <a:pt x="770553" y="1635932"/>
                </a:lnTo>
                <a:lnTo>
                  <a:pt x="818659" y="1637321"/>
                </a:lnTo>
                <a:lnTo>
                  <a:pt x="818655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1128386" y="8775486"/>
            <a:ext cx="7040880" cy="2500630"/>
          </a:xfrm>
          <a:custGeom>
            <a:avLst/>
            <a:gdLst/>
            <a:ahLst/>
            <a:cxnLst/>
            <a:rect l="l" t="t" r="r" b="b"/>
            <a:pathLst>
              <a:path w="7040880" h="2500629">
                <a:moveTo>
                  <a:pt x="7040554" y="2500003"/>
                </a:moveTo>
                <a:lnTo>
                  <a:pt x="7017712" y="2436138"/>
                </a:lnTo>
                <a:lnTo>
                  <a:pt x="7001542" y="2393168"/>
                </a:lnTo>
                <a:lnTo>
                  <a:pt x="6984860" y="2350451"/>
                </a:lnTo>
                <a:lnTo>
                  <a:pt x="6967670" y="2307992"/>
                </a:lnTo>
                <a:lnTo>
                  <a:pt x="6949976" y="2265794"/>
                </a:lnTo>
                <a:lnTo>
                  <a:pt x="6931780" y="2223861"/>
                </a:lnTo>
                <a:lnTo>
                  <a:pt x="6913088" y="2182197"/>
                </a:lnTo>
                <a:lnTo>
                  <a:pt x="6893902" y="2140805"/>
                </a:lnTo>
                <a:lnTo>
                  <a:pt x="6874226" y="2099689"/>
                </a:lnTo>
                <a:lnTo>
                  <a:pt x="6854065" y="2058853"/>
                </a:lnTo>
                <a:lnTo>
                  <a:pt x="6833421" y="2018300"/>
                </a:lnTo>
                <a:lnTo>
                  <a:pt x="6812299" y="1978035"/>
                </a:lnTo>
                <a:lnTo>
                  <a:pt x="6790702" y="1938061"/>
                </a:lnTo>
                <a:lnTo>
                  <a:pt x="6768635" y="1898381"/>
                </a:lnTo>
                <a:lnTo>
                  <a:pt x="6746100" y="1859000"/>
                </a:lnTo>
                <a:lnTo>
                  <a:pt x="6723102" y="1819922"/>
                </a:lnTo>
                <a:lnTo>
                  <a:pt x="6699644" y="1781150"/>
                </a:lnTo>
                <a:lnTo>
                  <a:pt x="6675731" y="1742687"/>
                </a:lnTo>
                <a:lnTo>
                  <a:pt x="6651365" y="1704538"/>
                </a:lnTo>
                <a:lnTo>
                  <a:pt x="6626550" y="1666706"/>
                </a:lnTo>
                <a:lnTo>
                  <a:pt x="6601292" y="1629196"/>
                </a:lnTo>
                <a:lnTo>
                  <a:pt x="6575592" y="1592010"/>
                </a:lnTo>
                <a:lnTo>
                  <a:pt x="6549455" y="1555153"/>
                </a:lnTo>
                <a:lnTo>
                  <a:pt x="6522884" y="1518628"/>
                </a:lnTo>
                <a:lnTo>
                  <a:pt x="6495884" y="1482439"/>
                </a:lnTo>
                <a:lnTo>
                  <a:pt x="6468458" y="1446590"/>
                </a:lnTo>
                <a:lnTo>
                  <a:pt x="6440609" y="1411084"/>
                </a:lnTo>
                <a:lnTo>
                  <a:pt x="6412343" y="1375926"/>
                </a:lnTo>
                <a:lnTo>
                  <a:pt x="6383661" y="1341118"/>
                </a:lnTo>
                <a:lnTo>
                  <a:pt x="6354569" y="1306666"/>
                </a:lnTo>
                <a:lnTo>
                  <a:pt x="6325069" y="1272571"/>
                </a:lnTo>
                <a:lnTo>
                  <a:pt x="6295166" y="1238840"/>
                </a:lnTo>
                <a:lnTo>
                  <a:pt x="6264863" y="1205474"/>
                </a:lnTo>
                <a:lnTo>
                  <a:pt x="6234164" y="1172478"/>
                </a:lnTo>
                <a:lnTo>
                  <a:pt x="6203073" y="1139855"/>
                </a:lnTo>
                <a:lnTo>
                  <a:pt x="6171594" y="1107610"/>
                </a:lnTo>
                <a:lnTo>
                  <a:pt x="6139729" y="1075746"/>
                </a:lnTo>
                <a:lnTo>
                  <a:pt x="6107484" y="1044266"/>
                </a:lnTo>
                <a:lnTo>
                  <a:pt x="6074862" y="1013175"/>
                </a:lnTo>
                <a:lnTo>
                  <a:pt x="6041866" y="982476"/>
                </a:lnTo>
                <a:lnTo>
                  <a:pt x="6008500" y="952173"/>
                </a:lnTo>
                <a:lnTo>
                  <a:pt x="5974768" y="922270"/>
                </a:lnTo>
                <a:lnTo>
                  <a:pt x="5940674" y="892770"/>
                </a:lnTo>
                <a:lnTo>
                  <a:pt x="5906222" y="863678"/>
                </a:lnTo>
                <a:lnTo>
                  <a:pt x="5871414" y="834996"/>
                </a:lnTo>
                <a:lnTo>
                  <a:pt x="5836256" y="806729"/>
                </a:lnTo>
                <a:lnTo>
                  <a:pt x="5800750" y="778881"/>
                </a:lnTo>
                <a:lnTo>
                  <a:pt x="5764901" y="751455"/>
                </a:lnTo>
                <a:lnTo>
                  <a:pt x="5728712" y="724454"/>
                </a:lnTo>
                <a:lnTo>
                  <a:pt x="5692187" y="697884"/>
                </a:lnTo>
                <a:lnTo>
                  <a:pt x="5655330" y="671747"/>
                </a:lnTo>
                <a:lnTo>
                  <a:pt x="5618144" y="646047"/>
                </a:lnTo>
                <a:lnTo>
                  <a:pt x="5580634" y="620788"/>
                </a:lnTo>
                <a:lnTo>
                  <a:pt x="5542802" y="595973"/>
                </a:lnTo>
                <a:lnTo>
                  <a:pt x="5504653" y="571607"/>
                </a:lnTo>
                <a:lnTo>
                  <a:pt x="5466190" y="547694"/>
                </a:lnTo>
                <a:lnTo>
                  <a:pt x="5427418" y="524236"/>
                </a:lnTo>
                <a:lnTo>
                  <a:pt x="5388340" y="501238"/>
                </a:lnTo>
                <a:lnTo>
                  <a:pt x="5348959" y="478703"/>
                </a:lnTo>
                <a:lnTo>
                  <a:pt x="5309279" y="456635"/>
                </a:lnTo>
                <a:lnTo>
                  <a:pt x="5269305" y="435038"/>
                </a:lnTo>
                <a:lnTo>
                  <a:pt x="5229040" y="413916"/>
                </a:lnTo>
                <a:lnTo>
                  <a:pt x="5188487" y="393273"/>
                </a:lnTo>
                <a:lnTo>
                  <a:pt x="5147651" y="373111"/>
                </a:lnTo>
                <a:lnTo>
                  <a:pt x="5106535" y="353435"/>
                </a:lnTo>
                <a:lnTo>
                  <a:pt x="5065143" y="334249"/>
                </a:lnTo>
                <a:lnTo>
                  <a:pt x="5023479" y="315557"/>
                </a:lnTo>
                <a:lnTo>
                  <a:pt x="4981546" y="297361"/>
                </a:lnTo>
                <a:lnTo>
                  <a:pt x="4939348" y="279666"/>
                </a:lnTo>
                <a:lnTo>
                  <a:pt x="4896888" y="262476"/>
                </a:lnTo>
                <a:lnTo>
                  <a:pt x="4854172" y="245795"/>
                </a:lnTo>
                <a:lnTo>
                  <a:pt x="4811202" y="229625"/>
                </a:lnTo>
                <a:lnTo>
                  <a:pt x="4767982" y="213971"/>
                </a:lnTo>
                <a:lnTo>
                  <a:pt x="4724516" y="198837"/>
                </a:lnTo>
                <a:lnTo>
                  <a:pt x="4680807" y="184226"/>
                </a:lnTo>
                <a:lnTo>
                  <a:pt x="4636860" y="170142"/>
                </a:lnTo>
                <a:lnTo>
                  <a:pt x="4592678" y="156590"/>
                </a:lnTo>
                <a:lnTo>
                  <a:pt x="4548265" y="143571"/>
                </a:lnTo>
                <a:lnTo>
                  <a:pt x="4503625" y="131091"/>
                </a:lnTo>
                <a:lnTo>
                  <a:pt x="4458760" y="119153"/>
                </a:lnTo>
                <a:lnTo>
                  <a:pt x="4413676" y="107761"/>
                </a:lnTo>
                <a:lnTo>
                  <a:pt x="4368376" y="96919"/>
                </a:lnTo>
                <a:lnTo>
                  <a:pt x="4322863" y="86629"/>
                </a:lnTo>
                <a:lnTo>
                  <a:pt x="4277142" y="76897"/>
                </a:lnTo>
                <a:lnTo>
                  <a:pt x="4231215" y="67726"/>
                </a:lnTo>
                <a:lnTo>
                  <a:pt x="4185088" y="59119"/>
                </a:lnTo>
                <a:lnTo>
                  <a:pt x="4138763" y="51081"/>
                </a:lnTo>
                <a:lnTo>
                  <a:pt x="4092244" y="43614"/>
                </a:lnTo>
                <a:lnTo>
                  <a:pt x="4045536" y="36723"/>
                </a:lnTo>
                <a:lnTo>
                  <a:pt x="3998641" y="30412"/>
                </a:lnTo>
                <a:lnTo>
                  <a:pt x="3951564" y="24684"/>
                </a:lnTo>
                <a:lnTo>
                  <a:pt x="3904308" y="19544"/>
                </a:lnTo>
                <a:lnTo>
                  <a:pt x="3856877" y="14994"/>
                </a:lnTo>
                <a:lnTo>
                  <a:pt x="3809275" y="11038"/>
                </a:lnTo>
                <a:lnTo>
                  <a:pt x="3761505" y="7681"/>
                </a:lnTo>
                <a:lnTo>
                  <a:pt x="3713572" y="4925"/>
                </a:lnTo>
                <a:lnTo>
                  <a:pt x="3665479" y="2776"/>
                </a:lnTo>
                <a:lnTo>
                  <a:pt x="3617229" y="1236"/>
                </a:lnTo>
                <a:lnTo>
                  <a:pt x="3568827" y="309"/>
                </a:lnTo>
                <a:lnTo>
                  <a:pt x="3520277" y="0"/>
                </a:lnTo>
                <a:lnTo>
                  <a:pt x="3471726" y="309"/>
                </a:lnTo>
                <a:lnTo>
                  <a:pt x="3423325" y="1236"/>
                </a:lnTo>
                <a:lnTo>
                  <a:pt x="3375076" y="2775"/>
                </a:lnTo>
                <a:lnTo>
                  <a:pt x="3326983" y="4925"/>
                </a:lnTo>
                <a:lnTo>
                  <a:pt x="3279050" y="7680"/>
                </a:lnTo>
                <a:lnTo>
                  <a:pt x="3231281" y="11037"/>
                </a:lnTo>
                <a:lnTo>
                  <a:pt x="3183679" y="14992"/>
                </a:lnTo>
                <a:lnTo>
                  <a:pt x="3136249" y="19542"/>
                </a:lnTo>
                <a:lnTo>
                  <a:pt x="3088993" y="24683"/>
                </a:lnTo>
                <a:lnTo>
                  <a:pt x="3041916" y="30410"/>
                </a:lnTo>
                <a:lnTo>
                  <a:pt x="2995022" y="36721"/>
                </a:lnTo>
                <a:lnTo>
                  <a:pt x="2948314" y="43612"/>
                </a:lnTo>
                <a:lnTo>
                  <a:pt x="2901795" y="51078"/>
                </a:lnTo>
                <a:lnTo>
                  <a:pt x="2855471" y="59116"/>
                </a:lnTo>
                <a:lnTo>
                  <a:pt x="2809344" y="67723"/>
                </a:lnTo>
                <a:lnTo>
                  <a:pt x="2763418" y="76894"/>
                </a:lnTo>
                <a:lnTo>
                  <a:pt x="2717696" y="86626"/>
                </a:lnTo>
                <a:lnTo>
                  <a:pt x="2672184" y="96915"/>
                </a:lnTo>
                <a:lnTo>
                  <a:pt x="2626884" y="107758"/>
                </a:lnTo>
                <a:lnTo>
                  <a:pt x="2581800" y="119150"/>
                </a:lnTo>
                <a:lnTo>
                  <a:pt x="2536936" y="131088"/>
                </a:lnTo>
                <a:lnTo>
                  <a:pt x="2492296" y="143567"/>
                </a:lnTo>
                <a:lnTo>
                  <a:pt x="2447883" y="156586"/>
                </a:lnTo>
                <a:lnTo>
                  <a:pt x="2403701" y="170138"/>
                </a:lnTo>
                <a:lnTo>
                  <a:pt x="2359754" y="184222"/>
                </a:lnTo>
                <a:lnTo>
                  <a:pt x="2316045" y="198833"/>
                </a:lnTo>
                <a:lnTo>
                  <a:pt x="2272580" y="213967"/>
                </a:lnTo>
                <a:lnTo>
                  <a:pt x="2229360" y="229621"/>
                </a:lnTo>
                <a:lnTo>
                  <a:pt x="2186390" y="245790"/>
                </a:lnTo>
                <a:lnTo>
                  <a:pt x="2143673" y="262472"/>
                </a:lnTo>
                <a:lnTo>
                  <a:pt x="2101214" y="279662"/>
                </a:lnTo>
                <a:lnTo>
                  <a:pt x="2059017" y="297356"/>
                </a:lnTo>
                <a:lnTo>
                  <a:pt x="2017084" y="315552"/>
                </a:lnTo>
                <a:lnTo>
                  <a:pt x="1975419" y="334245"/>
                </a:lnTo>
                <a:lnTo>
                  <a:pt x="1934027" y="353431"/>
                </a:lnTo>
                <a:lnTo>
                  <a:pt x="1892911" y="373106"/>
                </a:lnTo>
                <a:lnTo>
                  <a:pt x="1852075" y="393268"/>
                </a:lnTo>
                <a:lnTo>
                  <a:pt x="1811522" y="413911"/>
                </a:lnTo>
                <a:lnTo>
                  <a:pt x="1771257" y="435033"/>
                </a:lnTo>
                <a:lnTo>
                  <a:pt x="1731283" y="456630"/>
                </a:lnTo>
                <a:lnTo>
                  <a:pt x="1691604" y="478698"/>
                </a:lnTo>
                <a:lnTo>
                  <a:pt x="1652223" y="501233"/>
                </a:lnTo>
                <a:lnTo>
                  <a:pt x="1613145" y="524231"/>
                </a:lnTo>
                <a:lnTo>
                  <a:pt x="1574372" y="547689"/>
                </a:lnTo>
                <a:lnTo>
                  <a:pt x="1535910" y="571602"/>
                </a:lnTo>
                <a:lnTo>
                  <a:pt x="1497761" y="595968"/>
                </a:lnTo>
                <a:lnTo>
                  <a:pt x="1459929" y="620783"/>
                </a:lnTo>
                <a:lnTo>
                  <a:pt x="1422418" y="646042"/>
                </a:lnTo>
                <a:lnTo>
                  <a:pt x="1385232" y="671741"/>
                </a:lnTo>
                <a:lnTo>
                  <a:pt x="1348375" y="697879"/>
                </a:lnTo>
                <a:lnTo>
                  <a:pt x="1311850" y="724449"/>
                </a:lnTo>
                <a:lnTo>
                  <a:pt x="1275661" y="751449"/>
                </a:lnTo>
                <a:lnTo>
                  <a:pt x="1239812" y="778876"/>
                </a:lnTo>
                <a:lnTo>
                  <a:pt x="1204306" y="806724"/>
                </a:lnTo>
                <a:lnTo>
                  <a:pt x="1169148" y="834991"/>
                </a:lnTo>
                <a:lnTo>
                  <a:pt x="1134340" y="863672"/>
                </a:lnTo>
                <a:lnTo>
                  <a:pt x="1099888" y="892765"/>
                </a:lnTo>
                <a:lnTo>
                  <a:pt x="1065794" y="922265"/>
                </a:lnTo>
                <a:lnTo>
                  <a:pt x="1032062" y="952168"/>
                </a:lnTo>
                <a:lnTo>
                  <a:pt x="998696" y="982471"/>
                </a:lnTo>
                <a:lnTo>
                  <a:pt x="965700" y="1013170"/>
                </a:lnTo>
                <a:lnTo>
                  <a:pt x="933077" y="1044261"/>
                </a:lnTo>
                <a:lnTo>
                  <a:pt x="900832" y="1075740"/>
                </a:lnTo>
                <a:lnTo>
                  <a:pt x="868967" y="1107605"/>
                </a:lnTo>
                <a:lnTo>
                  <a:pt x="837488" y="1139850"/>
                </a:lnTo>
                <a:lnTo>
                  <a:pt x="806396" y="1172473"/>
                </a:lnTo>
                <a:lnTo>
                  <a:pt x="775697" y="1205469"/>
                </a:lnTo>
                <a:lnTo>
                  <a:pt x="745394" y="1238834"/>
                </a:lnTo>
                <a:lnTo>
                  <a:pt x="715491" y="1272566"/>
                </a:lnTo>
                <a:lnTo>
                  <a:pt x="685991" y="1306660"/>
                </a:lnTo>
                <a:lnTo>
                  <a:pt x="656899" y="1341113"/>
                </a:lnTo>
                <a:lnTo>
                  <a:pt x="628217" y="1375920"/>
                </a:lnTo>
                <a:lnTo>
                  <a:pt x="599950" y="1411079"/>
                </a:lnTo>
                <a:lnTo>
                  <a:pt x="572102" y="1446584"/>
                </a:lnTo>
                <a:lnTo>
                  <a:pt x="544676" y="1482433"/>
                </a:lnTo>
                <a:lnTo>
                  <a:pt x="517675" y="1518622"/>
                </a:lnTo>
                <a:lnTo>
                  <a:pt x="491105" y="1555147"/>
                </a:lnTo>
                <a:lnTo>
                  <a:pt x="464967" y="1592005"/>
                </a:lnTo>
                <a:lnTo>
                  <a:pt x="439267" y="1629191"/>
                </a:lnTo>
                <a:lnTo>
                  <a:pt x="414008" y="1666701"/>
                </a:lnTo>
                <a:lnTo>
                  <a:pt x="389194" y="1704533"/>
                </a:lnTo>
                <a:lnTo>
                  <a:pt x="364828" y="1742682"/>
                </a:lnTo>
                <a:lnTo>
                  <a:pt x="340914" y="1781144"/>
                </a:lnTo>
                <a:lnTo>
                  <a:pt x="317456" y="1819917"/>
                </a:lnTo>
                <a:lnTo>
                  <a:pt x="294458" y="1858995"/>
                </a:lnTo>
                <a:lnTo>
                  <a:pt x="271923" y="1898376"/>
                </a:lnTo>
                <a:lnTo>
                  <a:pt x="249855" y="1938055"/>
                </a:lnTo>
                <a:lnTo>
                  <a:pt x="228258" y="1978029"/>
                </a:lnTo>
                <a:lnTo>
                  <a:pt x="207136" y="2018294"/>
                </a:lnTo>
                <a:lnTo>
                  <a:pt x="186492" y="2058847"/>
                </a:lnTo>
                <a:lnTo>
                  <a:pt x="166331" y="2099683"/>
                </a:lnTo>
                <a:lnTo>
                  <a:pt x="146655" y="2140799"/>
                </a:lnTo>
                <a:lnTo>
                  <a:pt x="127469" y="2182191"/>
                </a:lnTo>
                <a:lnTo>
                  <a:pt x="108776" y="2223855"/>
                </a:lnTo>
                <a:lnTo>
                  <a:pt x="90580" y="2265788"/>
                </a:lnTo>
                <a:lnTo>
                  <a:pt x="72886" y="2307986"/>
                </a:lnTo>
                <a:lnTo>
                  <a:pt x="55695" y="2350445"/>
                </a:lnTo>
                <a:lnTo>
                  <a:pt x="39014" y="2393162"/>
                </a:lnTo>
                <a:lnTo>
                  <a:pt x="22844" y="2436132"/>
                </a:lnTo>
                <a:lnTo>
                  <a:pt x="7190" y="2479351"/>
                </a:lnTo>
                <a:lnTo>
                  <a:pt x="0" y="2500003"/>
                </a:lnTo>
              </a:path>
            </a:pathLst>
          </a:custGeom>
          <a:ln w="67736">
            <a:solidFill>
              <a:srgbClr val="F2F2F2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6765651" y="33067"/>
            <a:ext cx="2188845" cy="1278255"/>
          </a:xfrm>
          <a:custGeom>
            <a:avLst/>
            <a:gdLst/>
            <a:ahLst/>
            <a:cxnLst/>
            <a:rect l="l" t="t" r="r" b="b"/>
            <a:pathLst>
              <a:path w="2188845" h="1278255">
                <a:moveTo>
                  <a:pt x="2173342" y="0"/>
                </a:moveTo>
                <a:lnTo>
                  <a:pt x="15438" y="0"/>
                </a:lnTo>
                <a:lnTo>
                  <a:pt x="9463" y="38760"/>
                </a:lnTo>
                <a:lnTo>
                  <a:pt x="4235" y="86373"/>
                </a:lnTo>
                <a:lnTo>
                  <a:pt x="1066" y="134576"/>
                </a:lnTo>
                <a:lnTo>
                  <a:pt x="0" y="183325"/>
                </a:lnTo>
                <a:lnTo>
                  <a:pt x="1066" y="232073"/>
                </a:lnTo>
                <a:lnTo>
                  <a:pt x="4235" y="280276"/>
                </a:lnTo>
                <a:lnTo>
                  <a:pt x="9463" y="327888"/>
                </a:lnTo>
                <a:lnTo>
                  <a:pt x="16705" y="374866"/>
                </a:lnTo>
                <a:lnTo>
                  <a:pt x="25916" y="421163"/>
                </a:lnTo>
                <a:lnTo>
                  <a:pt x="37052" y="466737"/>
                </a:lnTo>
                <a:lnTo>
                  <a:pt x="50069" y="511542"/>
                </a:lnTo>
                <a:lnTo>
                  <a:pt x="64922" y="555534"/>
                </a:lnTo>
                <a:lnTo>
                  <a:pt x="81566" y="598668"/>
                </a:lnTo>
                <a:lnTo>
                  <a:pt x="99958" y="640901"/>
                </a:lnTo>
                <a:lnTo>
                  <a:pt x="120052" y="682187"/>
                </a:lnTo>
                <a:lnTo>
                  <a:pt x="141804" y="722482"/>
                </a:lnTo>
                <a:lnTo>
                  <a:pt x="165170" y="761742"/>
                </a:lnTo>
                <a:lnTo>
                  <a:pt x="190105" y="799922"/>
                </a:lnTo>
                <a:lnTo>
                  <a:pt x="216565" y="836977"/>
                </a:lnTo>
                <a:lnTo>
                  <a:pt x="244505" y="872864"/>
                </a:lnTo>
                <a:lnTo>
                  <a:pt x="273880" y="907537"/>
                </a:lnTo>
                <a:lnTo>
                  <a:pt x="304647" y="940953"/>
                </a:lnTo>
                <a:lnTo>
                  <a:pt x="336761" y="973066"/>
                </a:lnTo>
                <a:lnTo>
                  <a:pt x="370176" y="1003833"/>
                </a:lnTo>
                <a:lnTo>
                  <a:pt x="404850" y="1033208"/>
                </a:lnTo>
                <a:lnTo>
                  <a:pt x="440737" y="1061148"/>
                </a:lnTo>
                <a:lnTo>
                  <a:pt x="477792" y="1087607"/>
                </a:lnTo>
                <a:lnTo>
                  <a:pt x="515972" y="1112542"/>
                </a:lnTo>
                <a:lnTo>
                  <a:pt x="555232" y="1135908"/>
                </a:lnTo>
                <a:lnTo>
                  <a:pt x="595527" y="1157660"/>
                </a:lnTo>
                <a:lnTo>
                  <a:pt x="636813" y="1177754"/>
                </a:lnTo>
                <a:lnTo>
                  <a:pt x="679046" y="1196145"/>
                </a:lnTo>
                <a:lnTo>
                  <a:pt x="722180" y="1212789"/>
                </a:lnTo>
                <a:lnTo>
                  <a:pt x="766172" y="1227642"/>
                </a:lnTo>
                <a:lnTo>
                  <a:pt x="810977" y="1240658"/>
                </a:lnTo>
                <a:lnTo>
                  <a:pt x="856550" y="1251794"/>
                </a:lnTo>
                <a:lnTo>
                  <a:pt x="902847" y="1261005"/>
                </a:lnTo>
                <a:lnTo>
                  <a:pt x="949823" y="1268247"/>
                </a:lnTo>
                <a:lnTo>
                  <a:pt x="997435" y="1273475"/>
                </a:lnTo>
                <a:lnTo>
                  <a:pt x="1045637" y="1276644"/>
                </a:lnTo>
                <a:lnTo>
                  <a:pt x="1094385" y="1277710"/>
                </a:lnTo>
                <a:lnTo>
                  <a:pt x="1143133" y="1276644"/>
                </a:lnTo>
                <a:lnTo>
                  <a:pt x="1191335" y="1273475"/>
                </a:lnTo>
                <a:lnTo>
                  <a:pt x="1238947" y="1268247"/>
                </a:lnTo>
                <a:lnTo>
                  <a:pt x="1285924" y="1261005"/>
                </a:lnTo>
                <a:lnTo>
                  <a:pt x="1332221" y="1251794"/>
                </a:lnTo>
                <a:lnTo>
                  <a:pt x="1377794" y="1240658"/>
                </a:lnTo>
                <a:lnTo>
                  <a:pt x="1422599" y="1227642"/>
                </a:lnTo>
                <a:lnTo>
                  <a:pt x="1466591" y="1212789"/>
                </a:lnTo>
                <a:lnTo>
                  <a:pt x="1509726" y="1196145"/>
                </a:lnTo>
                <a:lnTo>
                  <a:pt x="1551959" y="1177754"/>
                </a:lnTo>
                <a:lnTo>
                  <a:pt x="1593245" y="1157660"/>
                </a:lnTo>
                <a:lnTo>
                  <a:pt x="1633540" y="1135908"/>
                </a:lnTo>
                <a:lnTo>
                  <a:pt x="1672801" y="1112542"/>
                </a:lnTo>
                <a:lnTo>
                  <a:pt x="1710981" y="1087607"/>
                </a:lnTo>
                <a:lnTo>
                  <a:pt x="1748037" y="1061148"/>
                </a:lnTo>
                <a:lnTo>
                  <a:pt x="1783924" y="1033208"/>
                </a:lnTo>
                <a:lnTo>
                  <a:pt x="1818598" y="1003833"/>
                </a:lnTo>
                <a:lnTo>
                  <a:pt x="1852015" y="973066"/>
                </a:lnTo>
                <a:lnTo>
                  <a:pt x="1884129" y="940953"/>
                </a:lnTo>
                <a:lnTo>
                  <a:pt x="1914896" y="907537"/>
                </a:lnTo>
                <a:lnTo>
                  <a:pt x="1944272" y="872864"/>
                </a:lnTo>
                <a:lnTo>
                  <a:pt x="1972212" y="836977"/>
                </a:lnTo>
                <a:lnTo>
                  <a:pt x="1998672" y="799922"/>
                </a:lnTo>
                <a:lnTo>
                  <a:pt x="2023608" y="761742"/>
                </a:lnTo>
                <a:lnTo>
                  <a:pt x="2046974" y="722482"/>
                </a:lnTo>
                <a:lnTo>
                  <a:pt x="2068727" y="682187"/>
                </a:lnTo>
                <a:lnTo>
                  <a:pt x="2088821" y="640901"/>
                </a:lnTo>
                <a:lnTo>
                  <a:pt x="2107213" y="598668"/>
                </a:lnTo>
                <a:lnTo>
                  <a:pt x="2123858" y="555534"/>
                </a:lnTo>
                <a:lnTo>
                  <a:pt x="2138711" y="511542"/>
                </a:lnTo>
                <a:lnTo>
                  <a:pt x="2151728" y="466737"/>
                </a:lnTo>
                <a:lnTo>
                  <a:pt x="2162864" y="421163"/>
                </a:lnTo>
                <a:lnTo>
                  <a:pt x="2172076" y="374866"/>
                </a:lnTo>
                <a:lnTo>
                  <a:pt x="2179318" y="327888"/>
                </a:lnTo>
                <a:lnTo>
                  <a:pt x="2184545" y="280276"/>
                </a:lnTo>
                <a:lnTo>
                  <a:pt x="2187715" y="232073"/>
                </a:lnTo>
                <a:lnTo>
                  <a:pt x="2188781" y="183325"/>
                </a:lnTo>
                <a:lnTo>
                  <a:pt x="2187715" y="134576"/>
                </a:lnTo>
                <a:lnTo>
                  <a:pt x="2184545" y="86373"/>
                </a:lnTo>
                <a:lnTo>
                  <a:pt x="2179318" y="38760"/>
                </a:lnTo>
                <a:lnTo>
                  <a:pt x="2173342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686902" y="702369"/>
            <a:ext cx="13223148" cy="112466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2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Decisions and Concerns</a:t>
            </a:r>
          </a:p>
        </p:txBody>
      </p:sp>
      <p:sp>
        <p:nvSpPr>
          <p:cNvPr id="8" name="object 8"/>
          <p:cNvSpPr/>
          <p:nvPr/>
        </p:nvSpPr>
        <p:spPr>
          <a:xfrm>
            <a:off x="2241393" y="8582844"/>
            <a:ext cx="3523615" cy="1588770"/>
          </a:xfrm>
          <a:custGeom>
            <a:avLst/>
            <a:gdLst/>
            <a:ahLst/>
            <a:cxnLst/>
            <a:rect l="l" t="t" r="r" b="b"/>
            <a:pathLst>
              <a:path w="3523615" h="1588770">
                <a:moveTo>
                  <a:pt x="3523390" y="0"/>
                </a:moveTo>
                <a:lnTo>
                  <a:pt x="0" y="0"/>
                </a:lnTo>
                <a:lnTo>
                  <a:pt x="0" y="1168728"/>
                </a:lnTo>
                <a:lnTo>
                  <a:pt x="2824" y="1217685"/>
                </a:lnTo>
                <a:lnTo>
                  <a:pt x="11087" y="1264984"/>
                </a:lnTo>
                <a:lnTo>
                  <a:pt x="24473" y="1310310"/>
                </a:lnTo>
                <a:lnTo>
                  <a:pt x="42669" y="1353346"/>
                </a:lnTo>
                <a:lnTo>
                  <a:pt x="65358" y="1393780"/>
                </a:lnTo>
                <a:lnTo>
                  <a:pt x="92225" y="1431294"/>
                </a:lnTo>
                <a:lnTo>
                  <a:pt x="122956" y="1465575"/>
                </a:lnTo>
                <a:lnTo>
                  <a:pt x="157236" y="1496308"/>
                </a:lnTo>
                <a:lnTo>
                  <a:pt x="194750" y="1523176"/>
                </a:lnTo>
                <a:lnTo>
                  <a:pt x="235182" y="1545866"/>
                </a:lnTo>
                <a:lnTo>
                  <a:pt x="278218" y="1564062"/>
                </a:lnTo>
                <a:lnTo>
                  <a:pt x="323543" y="1577450"/>
                </a:lnTo>
                <a:lnTo>
                  <a:pt x="370841" y="1585713"/>
                </a:lnTo>
                <a:lnTo>
                  <a:pt x="419798" y="1588538"/>
                </a:lnTo>
                <a:lnTo>
                  <a:pt x="3103570" y="1588538"/>
                </a:lnTo>
                <a:lnTo>
                  <a:pt x="3152531" y="1585713"/>
                </a:lnTo>
                <a:lnTo>
                  <a:pt x="3199833" y="1577450"/>
                </a:lnTo>
                <a:lnTo>
                  <a:pt x="3245161" y="1564062"/>
                </a:lnTo>
                <a:lnTo>
                  <a:pt x="3288199" y="1545866"/>
                </a:lnTo>
                <a:lnTo>
                  <a:pt x="3328634" y="1523176"/>
                </a:lnTo>
                <a:lnTo>
                  <a:pt x="3366149" y="1496308"/>
                </a:lnTo>
                <a:lnTo>
                  <a:pt x="3400430" y="1465575"/>
                </a:lnTo>
                <a:lnTo>
                  <a:pt x="3431162" y="1431294"/>
                </a:lnTo>
                <a:lnTo>
                  <a:pt x="3458031" y="1393780"/>
                </a:lnTo>
                <a:lnTo>
                  <a:pt x="3480720" y="1353346"/>
                </a:lnTo>
                <a:lnTo>
                  <a:pt x="3498915" y="1310310"/>
                </a:lnTo>
                <a:lnTo>
                  <a:pt x="3512302" y="1264984"/>
                </a:lnTo>
                <a:lnTo>
                  <a:pt x="3520565" y="1217685"/>
                </a:lnTo>
                <a:lnTo>
                  <a:pt x="3523390" y="1168728"/>
                </a:lnTo>
                <a:lnTo>
                  <a:pt x="3523390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6274034" y="8582844"/>
            <a:ext cx="3523615" cy="1588770"/>
          </a:xfrm>
          <a:custGeom>
            <a:avLst/>
            <a:gdLst/>
            <a:ahLst/>
            <a:cxnLst/>
            <a:rect l="l" t="t" r="r" b="b"/>
            <a:pathLst>
              <a:path w="3523615" h="1588770">
                <a:moveTo>
                  <a:pt x="3523390" y="0"/>
                </a:moveTo>
                <a:lnTo>
                  <a:pt x="0" y="0"/>
                </a:lnTo>
                <a:lnTo>
                  <a:pt x="0" y="1168728"/>
                </a:lnTo>
                <a:lnTo>
                  <a:pt x="2824" y="1217685"/>
                </a:lnTo>
                <a:lnTo>
                  <a:pt x="11087" y="1264984"/>
                </a:lnTo>
                <a:lnTo>
                  <a:pt x="24474" y="1310310"/>
                </a:lnTo>
                <a:lnTo>
                  <a:pt x="42669" y="1353346"/>
                </a:lnTo>
                <a:lnTo>
                  <a:pt x="65358" y="1393780"/>
                </a:lnTo>
                <a:lnTo>
                  <a:pt x="92226" y="1431294"/>
                </a:lnTo>
                <a:lnTo>
                  <a:pt x="122958" y="1465575"/>
                </a:lnTo>
                <a:lnTo>
                  <a:pt x="157238" y="1496308"/>
                </a:lnTo>
                <a:lnTo>
                  <a:pt x="194753" y="1523176"/>
                </a:lnTo>
                <a:lnTo>
                  <a:pt x="235186" y="1545866"/>
                </a:lnTo>
                <a:lnTo>
                  <a:pt x="278223" y="1564062"/>
                </a:lnTo>
                <a:lnTo>
                  <a:pt x="323549" y="1577450"/>
                </a:lnTo>
                <a:lnTo>
                  <a:pt x="370850" y="1585713"/>
                </a:lnTo>
                <a:lnTo>
                  <a:pt x="419809" y="1588538"/>
                </a:lnTo>
                <a:lnTo>
                  <a:pt x="3103580" y="1588538"/>
                </a:lnTo>
                <a:lnTo>
                  <a:pt x="3152539" y="1585713"/>
                </a:lnTo>
                <a:lnTo>
                  <a:pt x="3199840" y="1577450"/>
                </a:lnTo>
                <a:lnTo>
                  <a:pt x="3245166" y="1564062"/>
                </a:lnTo>
                <a:lnTo>
                  <a:pt x="3288203" y="1545866"/>
                </a:lnTo>
                <a:lnTo>
                  <a:pt x="3328636" y="1523176"/>
                </a:lnTo>
                <a:lnTo>
                  <a:pt x="3366151" y="1496308"/>
                </a:lnTo>
                <a:lnTo>
                  <a:pt x="3400431" y="1465575"/>
                </a:lnTo>
                <a:lnTo>
                  <a:pt x="3431163" y="1431294"/>
                </a:lnTo>
                <a:lnTo>
                  <a:pt x="3458031" y="1393780"/>
                </a:lnTo>
                <a:lnTo>
                  <a:pt x="3480720" y="1353346"/>
                </a:lnTo>
                <a:lnTo>
                  <a:pt x="3498916" y="1310310"/>
                </a:lnTo>
                <a:lnTo>
                  <a:pt x="3512302" y="1264984"/>
                </a:lnTo>
                <a:lnTo>
                  <a:pt x="3520565" y="1217685"/>
                </a:lnTo>
                <a:lnTo>
                  <a:pt x="3523390" y="1168728"/>
                </a:lnTo>
                <a:lnTo>
                  <a:pt x="3523390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10306684" y="8582844"/>
            <a:ext cx="3523615" cy="1588770"/>
          </a:xfrm>
          <a:custGeom>
            <a:avLst/>
            <a:gdLst/>
            <a:ahLst/>
            <a:cxnLst/>
            <a:rect l="l" t="t" r="r" b="b"/>
            <a:pathLst>
              <a:path w="3523615" h="1588770">
                <a:moveTo>
                  <a:pt x="3523390" y="0"/>
                </a:moveTo>
                <a:lnTo>
                  <a:pt x="0" y="0"/>
                </a:lnTo>
                <a:lnTo>
                  <a:pt x="0" y="1168728"/>
                </a:lnTo>
                <a:lnTo>
                  <a:pt x="2824" y="1217685"/>
                </a:lnTo>
                <a:lnTo>
                  <a:pt x="11087" y="1264984"/>
                </a:lnTo>
                <a:lnTo>
                  <a:pt x="24473" y="1310310"/>
                </a:lnTo>
                <a:lnTo>
                  <a:pt x="42669" y="1353346"/>
                </a:lnTo>
                <a:lnTo>
                  <a:pt x="65358" y="1393780"/>
                </a:lnTo>
                <a:lnTo>
                  <a:pt x="92225" y="1431294"/>
                </a:lnTo>
                <a:lnTo>
                  <a:pt x="122956" y="1465575"/>
                </a:lnTo>
                <a:lnTo>
                  <a:pt x="157236" y="1496308"/>
                </a:lnTo>
                <a:lnTo>
                  <a:pt x="194750" y="1523176"/>
                </a:lnTo>
                <a:lnTo>
                  <a:pt x="235182" y="1545866"/>
                </a:lnTo>
                <a:lnTo>
                  <a:pt x="278218" y="1564062"/>
                </a:lnTo>
                <a:lnTo>
                  <a:pt x="323543" y="1577450"/>
                </a:lnTo>
                <a:lnTo>
                  <a:pt x="370841" y="1585713"/>
                </a:lnTo>
                <a:lnTo>
                  <a:pt x="419798" y="1588538"/>
                </a:lnTo>
                <a:lnTo>
                  <a:pt x="3103570" y="1588538"/>
                </a:lnTo>
                <a:lnTo>
                  <a:pt x="3152529" y="1585713"/>
                </a:lnTo>
                <a:lnTo>
                  <a:pt x="3199830" y="1577450"/>
                </a:lnTo>
                <a:lnTo>
                  <a:pt x="3245157" y="1564062"/>
                </a:lnTo>
                <a:lnTo>
                  <a:pt x="3288195" y="1545866"/>
                </a:lnTo>
                <a:lnTo>
                  <a:pt x="3328629" y="1523176"/>
                </a:lnTo>
                <a:lnTo>
                  <a:pt x="3366144" y="1496308"/>
                </a:lnTo>
                <a:lnTo>
                  <a:pt x="3400426" y="1465575"/>
                </a:lnTo>
                <a:lnTo>
                  <a:pt x="3431159" y="1431294"/>
                </a:lnTo>
                <a:lnTo>
                  <a:pt x="3458028" y="1393780"/>
                </a:lnTo>
                <a:lnTo>
                  <a:pt x="3480718" y="1353346"/>
                </a:lnTo>
                <a:lnTo>
                  <a:pt x="3498914" y="1310310"/>
                </a:lnTo>
                <a:lnTo>
                  <a:pt x="3512302" y="1264984"/>
                </a:lnTo>
                <a:lnTo>
                  <a:pt x="3520565" y="1217685"/>
                </a:lnTo>
                <a:lnTo>
                  <a:pt x="3523390" y="1168728"/>
                </a:lnTo>
                <a:lnTo>
                  <a:pt x="3523390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14339326" y="8582844"/>
            <a:ext cx="3523615" cy="1588770"/>
          </a:xfrm>
          <a:custGeom>
            <a:avLst/>
            <a:gdLst/>
            <a:ahLst/>
            <a:cxnLst/>
            <a:rect l="l" t="t" r="r" b="b"/>
            <a:pathLst>
              <a:path w="3523615" h="1588770">
                <a:moveTo>
                  <a:pt x="3523390" y="0"/>
                </a:moveTo>
                <a:lnTo>
                  <a:pt x="0" y="0"/>
                </a:lnTo>
                <a:lnTo>
                  <a:pt x="0" y="1168728"/>
                </a:lnTo>
                <a:lnTo>
                  <a:pt x="2824" y="1217685"/>
                </a:lnTo>
                <a:lnTo>
                  <a:pt x="11087" y="1264984"/>
                </a:lnTo>
                <a:lnTo>
                  <a:pt x="24473" y="1310310"/>
                </a:lnTo>
                <a:lnTo>
                  <a:pt x="42669" y="1353346"/>
                </a:lnTo>
                <a:lnTo>
                  <a:pt x="65358" y="1393780"/>
                </a:lnTo>
                <a:lnTo>
                  <a:pt x="92225" y="1431294"/>
                </a:lnTo>
                <a:lnTo>
                  <a:pt x="122956" y="1465575"/>
                </a:lnTo>
                <a:lnTo>
                  <a:pt x="157236" y="1496308"/>
                </a:lnTo>
                <a:lnTo>
                  <a:pt x="194750" y="1523176"/>
                </a:lnTo>
                <a:lnTo>
                  <a:pt x="235182" y="1545866"/>
                </a:lnTo>
                <a:lnTo>
                  <a:pt x="278218" y="1564062"/>
                </a:lnTo>
                <a:lnTo>
                  <a:pt x="323543" y="1577450"/>
                </a:lnTo>
                <a:lnTo>
                  <a:pt x="370841" y="1585713"/>
                </a:lnTo>
                <a:lnTo>
                  <a:pt x="419798" y="1588538"/>
                </a:lnTo>
                <a:lnTo>
                  <a:pt x="3103580" y="1588538"/>
                </a:lnTo>
                <a:lnTo>
                  <a:pt x="3152539" y="1585713"/>
                </a:lnTo>
                <a:lnTo>
                  <a:pt x="3199840" y="1577450"/>
                </a:lnTo>
                <a:lnTo>
                  <a:pt x="3245166" y="1564062"/>
                </a:lnTo>
                <a:lnTo>
                  <a:pt x="3288203" y="1545866"/>
                </a:lnTo>
                <a:lnTo>
                  <a:pt x="3328636" y="1523176"/>
                </a:lnTo>
                <a:lnTo>
                  <a:pt x="3366151" y="1496308"/>
                </a:lnTo>
                <a:lnTo>
                  <a:pt x="3400431" y="1465575"/>
                </a:lnTo>
                <a:lnTo>
                  <a:pt x="3431163" y="1431294"/>
                </a:lnTo>
                <a:lnTo>
                  <a:pt x="3458031" y="1393780"/>
                </a:lnTo>
                <a:lnTo>
                  <a:pt x="3480720" y="1353346"/>
                </a:lnTo>
                <a:lnTo>
                  <a:pt x="3498916" y="1310310"/>
                </a:lnTo>
                <a:lnTo>
                  <a:pt x="3512302" y="1264984"/>
                </a:lnTo>
                <a:lnTo>
                  <a:pt x="3520565" y="1217685"/>
                </a:lnTo>
                <a:lnTo>
                  <a:pt x="3523390" y="1168728"/>
                </a:lnTo>
                <a:lnTo>
                  <a:pt x="3523390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2241390" y="2498393"/>
            <a:ext cx="3523615" cy="1276985"/>
          </a:xfrm>
          <a:custGeom>
            <a:avLst/>
            <a:gdLst/>
            <a:ahLst/>
            <a:cxnLst/>
            <a:rect l="l" t="t" r="r" b="b"/>
            <a:pathLst>
              <a:path w="3523615" h="1276985">
                <a:moveTo>
                  <a:pt x="2891158" y="0"/>
                </a:moveTo>
                <a:lnTo>
                  <a:pt x="632232" y="0"/>
                </a:lnTo>
                <a:lnTo>
                  <a:pt x="585047" y="1734"/>
                </a:lnTo>
                <a:lnTo>
                  <a:pt x="538805" y="6855"/>
                </a:lnTo>
                <a:lnTo>
                  <a:pt x="493626" y="15240"/>
                </a:lnTo>
                <a:lnTo>
                  <a:pt x="449634" y="26768"/>
                </a:lnTo>
                <a:lnTo>
                  <a:pt x="406951" y="41315"/>
                </a:lnTo>
                <a:lnTo>
                  <a:pt x="365698" y="58761"/>
                </a:lnTo>
                <a:lnTo>
                  <a:pt x="325999" y="78982"/>
                </a:lnTo>
                <a:lnTo>
                  <a:pt x="287974" y="101856"/>
                </a:lnTo>
                <a:lnTo>
                  <a:pt x="251748" y="127261"/>
                </a:lnTo>
                <a:lnTo>
                  <a:pt x="217441" y="155075"/>
                </a:lnTo>
                <a:lnTo>
                  <a:pt x="185176" y="185176"/>
                </a:lnTo>
                <a:lnTo>
                  <a:pt x="155075" y="217441"/>
                </a:lnTo>
                <a:lnTo>
                  <a:pt x="127261" y="251748"/>
                </a:lnTo>
                <a:lnTo>
                  <a:pt x="101856" y="287974"/>
                </a:lnTo>
                <a:lnTo>
                  <a:pt x="78982" y="325999"/>
                </a:lnTo>
                <a:lnTo>
                  <a:pt x="58761" y="365698"/>
                </a:lnTo>
                <a:lnTo>
                  <a:pt x="41315" y="406951"/>
                </a:lnTo>
                <a:lnTo>
                  <a:pt x="26768" y="449634"/>
                </a:lnTo>
                <a:lnTo>
                  <a:pt x="15240" y="493626"/>
                </a:lnTo>
                <a:lnTo>
                  <a:pt x="6855" y="538805"/>
                </a:lnTo>
                <a:lnTo>
                  <a:pt x="1734" y="585047"/>
                </a:lnTo>
                <a:lnTo>
                  <a:pt x="0" y="632232"/>
                </a:lnTo>
                <a:lnTo>
                  <a:pt x="0" y="1276955"/>
                </a:lnTo>
                <a:lnTo>
                  <a:pt x="3523390" y="1276955"/>
                </a:lnTo>
                <a:lnTo>
                  <a:pt x="3523390" y="632232"/>
                </a:lnTo>
                <a:lnTo>
                  <a:pt x="3521655" y="585047"/>
                </a:lnTo>
                <a:lnTo>
                  <a:pt x="3516535" y="538805"/>
                </a:lnTo>
                <a:lnTo>
                  <a:pt x="3508149" y="493626"/>
                </a:lnTo>
                <a:lnTo>
                  <a:pt x="3496622" y="449634"/>
                </a:lnTo>
                <a:lnTo>
                  <a:pt x="3482074" y="406951"/>
                </a:lnTo>
                <a:lnTo>
                  <a:pt x="3464628" y="365698"/>
                </a:lnTo>
                <a:lnTo>
                  <a:pt x="3444407" y="325999"/>
                </a:lnTo>
                <a:lnTo>
                  <a:pt x="3421533" y="287974"/>
                </a:lnTo>
                <a:lnTo>
                  <a:pt x="3396128" y="251748"/>
                </a:lnTo>
                <a:lnTo>
                  <a:pt x="3368314" y="217441"/>
                </a:lnTo>
                <a:lnTo>
                  <a:pt x="3338213" y="185176"/>
                </a:lnTo>
                <a:lnTo>
                  <a:pt x="3305948" y="155075"/>
                </a:lnTo>
                <a:lnTo>
                  <a:pt x="3271641" y="127261"/>
                </a:lnTo>
                <a:lnTo>
                  <a:pt x="3235415" y="101856"/>
                </a:lnTo>
                <a:lnTo>
                  <a:pt x="3197390" y="78982"/>
                </a:lnTo>
                <a:lnTo>
                  <a:pt x="3157691" y="58761"/>
                </a:lnTo>
                <a:lnTo>
                  <a:pt x="3116438" y="41315"/>
                </a:lnTo>
                <a:lnTo>
                  <a:pt x="3073755" y="26768"/>
                </a:lnTo>
                <a:lnTo>
                  <a:pt x="3029763" y="15240"/>
                </a:lnTo>
                <a:lnTo>
                  <a:pt x="2984584" y="6855"/>
                </a:lnTo>
                <a:lnTo>
                  <a:pt x="2938342" y="1734"/>
                </a:lnTo>
                <a:lnTo>
                  <a:pt x="2891158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2961501" y="2821094"/>
            <a:ext cx="208280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sz="2000" b="1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Progress to Date</a:t>
            </a:r>
            <a:endParaRPr sz="2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768951" y="8817140"/>
            <a:ext cx="2470150" cy="11201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95"/>
              </a:spcBef>
            </a:pPr>
            <a:r>
              <a:rPr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Developed Talent</a:t>
            </a:r>
            <a:r>
              <a:rPr lang="en-US"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Inventory Tool for Org</a:t>
            </a:r>
            <a:r>
              <a:rPr lang="en-US"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Development planning</a:t>
            </a:r>
          </a:p>
        </p:txBody>
      </p:sp>
      <p:sp>
        <p:nvSpPr>
          <p:cNvPr id="18" name="object 18"/>
          <p:cNvSpPr/>
          <p:nvPr/>
        </p:nvSpPr>
        <p:spPr>
          <a:xfrm>
            <a:off x="6274032" y="2498393"/>
            <a:ext cx="3523615" cy="1276985"/>
          </a:xfrm>
          <a:custGeom>
            <a:avLst/>
            <a:gdLst/>
            <a:ahLst/>
            <a:cxnLst/>
            <a:rect l="l" t="t" r="r" b="b"/>
            <a:pathLst>
              <a:path w="3523615" h="1276985">
                <a:moveTo>
                  <a:pt x="2891158" y="0"/>
                </a:moveTo>
                <a:lnTo>
                  <a:pt x="632232" y="0"/>
                </a:lnTo>
                <a:lnTo>
                  <a:pt x="585047" y="1734"/>
                </a:lnTo>
                <a:lnTo>
                  <a:pt x="538805" y="6855"/>
                </a:lnTo>
                <a:lnTo>
                  <a:pt x="493626" y="15240"/>
                </a:lnTo>
                <a:lnTo>
                  <a:pt x="449634" y="26768"/>
                </a:lnTo>
                <a:lnTo>
                  <a:pt x="406951" y="41315"/>
                </a:lnTo>
                <a:lnTo>
                  <a:pt x="365698" y="58761"/>
                </a:lnTo>
                <a:lnTo>
                  <a:pt x="325999" y="78982"/>
                </a:lnTo>
                <a:lnTo>
                  <a:pt x="287974" y="101856"/>
                </a:lnTo>
                <a:lnTo>
                  <a:pt x="251748" y="127261"/>
                </a:lnTo>
                <a:lnTo>
                  <a:pt x="217441" y="155075"/>
                </a:lnTo>
                <a:lnTo>
                  <a:pt x="185176" y="185176"/>
                </a:lnTo>
                <a:lnTo>
                  <a:pt x="155075" y="217441"/>
                </a:lnTo>
                <a:lnTo>
                  <a:pt x="127261" y="251748"/>
                </a:lnTo>
                <a:lnTo>
                  <a:pt x="101856" y="287974"/>
                </a:lnTo>
                <a:lnTo>
                  <a:pt x="78982" y="325999"/>
                </a:lnTo>
                <a:lnTo>
                  <a:pt x="58761" y="365698"/>
                </a:lnTo>
                <a:lnTo>
                  <a:pt x="41315" y="406951"/>
                </a:lnTo>
                <a:lnTo>
                  <a:pt x="26768" y="449634"/>
                </a:lnTo>
                <a:lnTo>
                  <a:pt x="15240" y="493626"/>
                </a:lnTo>
                <a:lnTo>
                  <a:pt x="6855" y="538805"/>
                </a:lnTo>
                <a:lnTo>
                  <a:pt x="1734" y="585047"/>
                </a:lnTo>
                <a:lnTo>
                  <a:pt x="0" y="632232"/>
                </a:lnTo>
                <a:lnTo>
                  <a:pt x="0" y="1276955"/>
                </a:lnTo>
                <a:lnTo>
                  <a:pt x="3523390" y="1276955"/>
                </a:lnTo>
                <a:lnTo>
                  <a:pt x="3523390" y="632232"/>
                </a:lnTo>
                <a:lnTo>
                  <a:pt x="3521655" y="585047"/>
                </a:lnTo>
                <a:lnTo>
                  <a:pt x="3516535" y="538805"/>
                </a:lnTo>
                <a:lnTo>
                  <a:pt x="3508149" y="493626"/>
                </a:lnTo>
                <a:lnTo>
                  <a:pt x="3496622" y="449634"/>
                </a:lnTo>
                <a:lnTo>
                  <a:pt x="3482074" y="406951"/>
                </a:lnTo>
                <a:lnTo>
                  <a:pt x="3464628" y="365698"/>
                </a:lnTo>
                <a:lnTo>
                  <a:pt x="3444407" y="325999"/>
                </a:lnTo>
                <a:lnTo>
                  <a:pt x="3421533" y="287974"/>
                </a:lnTo>
                <a:lnTo>
                  <a:pt x="3396128" y="251748"/>
                </a:lnTo>
                <a:lnTo>
                  <a:pt x="3368314" y="217441"/>
                </a:lnTo>
                <a:lnTo>
                  <a:pt x="3338213" y="185176"/>
                </a:lnTo>
                <a:lnTo>
                  <a:pt x="3305948" y="155075"/>
                </a:lnTo>
                <a:lnTo>
                  <a:pt x="3271641" y="127261"/>
                </a:lnTo>
                <a:lnTo>
                  <a:pt x="3235415" y="101856"/>
                </a:lnTo>
                <a:lnTo>
                  <a:pt x="3197390" y="78982"/>
                </a:lnTo>
                <a:lnTo>
                  <a:pt x="3157691" y="58761"/>
                </a:lnTo>
                <a:lnTo>
                  <a:pt x="3116438" y="41315"/>
                </a:lnTo>
                <a:lnTo>
                  <a:pt x="3073755" y="26768"/>
                </a:lnTo>
                <a:lnTo>
                  <a:pt x="3029763" y="15240"/>
                </a:lnTo>
                <a:lnTo>
                  <a:pt x="2984584" y="6855"/>
                </a:lnTo>
                <a:lnTo>
                  <a:pt x="2938342" y="1734"/>
                </a:lnTo>
                <a:lnTo>
                  <a:pt x="2891158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9"/>
          <p:cNvSpPr txBox="1"/>
          <p:nvPr/>
        </p:nvSpPr>
        <p:spPr>
          <a:xfrm>
            <a:off x="6856880" y="2821094"/>
            <a:ext cx="2358390" cy="63158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sz="2000" b="1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Decision Made</a:t>
            </a:r>
            <a:endParaRPr sz="2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110014" y="4219187"/>
            <a:ext cx="3846306" cy="55912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5080" rIns="0" bIns="0" rtlCol="0">
            <a:spAutoFit/>
          </a:bodyPr>
          <a:lstStyle/>
          <a:p>
            <a:pPr marL="753110" marR="718185" indent="-26034" algn="ctr">
              <a:lnSpc>
                <a:spcPct val="100000"/>
              </a:lnSpc>
            </a:pPr>
            <a:r>
              <a:rPr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Culture Framework</a:t>
            </a:r>
            <a:r>
              <a:rPr lang="en-US"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Recommendations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6758116" y="8816524"/>
            <a:ext cx="2557145" cy="11214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Acquiree US employees</a:t>
            </a:r>
            <a:r>
              <a:rPr lang="en-US"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move to Acqui</a:t>
            </a:r>
            <a:r>
              <a:rPr lang="en-US"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er</a:t>
            </a:r>
            <a:r>
              <a:rPr lang="en-US"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payroll &amp; beneﬁts by</a:t>
            </a:r>
            <a:r>
              <a:rPr lang="en-US"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12/31/22</a:t>
            </a:r>
          </a:p>
        </p:txBody>
      </p:sp>
      <p:sp>
        <p:nvSpPr>
          <p:cNvPr id="24" name="object 24"/>
          <p:cNvSpPr/>
          <p:nvPr/>
        </p:nvSpPr>
        <p:spPr>
          <a:xfrm>
            <a:off x="10306681" y="2498393"/>
            <a:ext cx="3472715" cy="1276985"/>
          </a:xfrm>
          <a:custGeom>
            <a:avLst/>
            <a:gdLst/>
            <a:ahLst/>
            <a:cxnLst/>
            <a:rect l="l" t="t" r="r" b="b"/>
            <a:pathLst>
              <a:path w="3523615" h="1276985">
                <a:moveTo>
                  <a:pt x="2891158" y="0"/>
                </a:moveTo>
                <a:lnTo>
                  <a:pt x="632232" y="0"/>
                </a:lnTo>
                <a:lnTo>
                  <a:pt x="585046" y="1734"/>
                </a:lnTo>
                <a:lnTo>
                  <a:pt x="538802" y="6855"/>
                </a:lnTo>
                <a:lnTo>
                  <a:pt x="493623" y="15240"/>
                </a:lnTo>
                <a:lnTo>
                  <a:pt x="449631" y="26768"/>
                </a:lnTo>
                <a:lnTo>
                  <a:pt x="406947" y="41315"/>
                </a:lnTo>
                <a:lnTo>
                  <a:pt x="365694" y="58761"/>
                </a:lnTo>
                <a:lnTo>
                  <a:pt x="325994" y="78982"/>
                </a:lnTo>
                <a:lnTo>
                  <a:pt x="287970" y="101856"/>
                </a:lnTo>
                <a:lnTo>
                  <a:pt x="251743" y="127261"/>
                </a:lnTo>
                <a:lnTo>
                  <a:pt x="217436" y="155075"/>
                </a:lnTo>
                <a:lnTo>
                  <a:pt x="185172" y="185176"/>
                </a:lnTo>
                <a:lnTo>
                  <a:pt x="155072" y="217441"/>
                </a:lnTo>
                <a:lnTo>
                  <a:pt x="127258" y="251748"/>
                </a:lnTo>
                <a:lnTo>
                  <a:pt x="101853" y="287974"/>
                </a:lnTo>
                <a:lnTo>
                  <a:pt x="78979" y="325999"/>
                </a:lnTo>
                <a:lnTo>
                  <a:pt x="58759" y="365698"/>
                </a:lnTo>
                <a:lnTo>
                  <a:pt x="41314" y="406951"/>
                </a:lnTo>
                <a:lnTo>
                  <a:pt x="26767" y="449634"/>
                </a:lnTo>
                <a:lnTo>
                  <a:pt x="15239" y="493626"/>
                </a:lnTo>
                <a:lnTo>
                  <a:pt x="6854" y="538805"/>
                </a:lnTo>
                <a:lnTo>
                  <a:pt x="1734" y="585047"/>
                </a:lnTo>
                <a:lnTo>
                  <a:pt x="0" y="632232"/>
                </a:lnTo>
                <a:lnTo>
                  <a:pt x="0" y="1276955"/>
                </a:lnTo>
                <a:lnTo>
                  <a:pt x="3523390" y="1276955"/>
                </a:lnTo>
                <a:lnTo>
                  <a:pt x="3523390" y="632232"/>
                </a:lnTo>
                <a:lnTo>
                  <a:pt x="3521655" y="585047"/>
                </a:lnTo>
                <a:lnTo>
                  <a:pt x="3516535" y="538805"/>
                </a:lnTo>
                <a:lnTo>
                  <a:pt x="3508149" y="493626"/>
                </a:lnTo>
                <a:lnTo>
                  <a:pt x="3496622" y="449634"/>
                </a:lnTo>
                <a:lnTo>
                  <a:pt x="3482074" y="406951"/>
                </a:lnTo>
                <a:lnTo>
                  <a:pt x="3464628" y="365698"/>
                </a:lnTo>
                <a:lnTo>
                  <a:pt x="3444407" y="325999"/>
                </a:lnTo>
                <a:lnTo>
                  <a:pt x="3421533" y="287974"/>
                </a:lnTo>
                <a:lnTo>
                  <a:pt x="3396128" y="251748"/>
                </a:lnTo>
                <a:lnTo>
                  <a:pt x="3368314" y="217441"/>
                </a:lnTo>
                <a:lnTo>
                  <a:pt x="3338213" y="185176"/>
                </a:lnTo>
                <a:lnTo>
                  <a:pt x="3305948" y="155075"/>
                </a:lnTo>
                <a:lnTo>
                  <a:pt x="3271641" y="127261"/>
                </a:lnTo>
                <a:lnTo>
                  <a:pt x="3235415" y="101856"/>
                </a:lnTo>
                <a:lnTo>
                  <a:pt x="3197390" y="78982"/>
                </a:lnTo>
                <a:lnTo>
                  <a:pt x="3157691" y="58761"/>
                </a:lnTo>
                <a:lnTo>
                  <a:pt x="3116438" y="41315"/>
                </a:lnTo>
                <a:lnTo>
                  <a:pt x="3073755" y="26768"/>
                </a:lnTo>
                <a:lnTo>
                  <a:pt x="3029763" y="15240"/>
                </a:lnTo>
                <a:lnTo>
                  <a:pt x="2984584" y="6855"/>
                </a:lnTo>
                <a:lnTo>
                  <a:pt x="2938342" y="1734"/>
                </a:lnTo>
                <a:lnTo>
                  <a:pt x="2891158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 txBox="1"/>
          <p:nvPr/>
        </p:nvSpPr>
        <p:spPr>
          <a:xfrm>
            <a:off x="10671018" y="2821094"/>
            <a:ext cx="2795270" cy="63158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sz="2000" b="1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Decisions to Make</a:t>
            </a:r>
            <a:endParaRPr sz="2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271222" y="9232638"/>
            <a:ext cx="1752628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 Structures</a:t>
            </a:r>
          </a:p>
        </p:txBody>
      </p:sp>
      <p:sp>
        <p:nvSpPr>
          <p:cNvPr id="30" name="object 30"/>
          <p:cNvSpPr/>
          <p:nvPr/>
        </p:nvSpPr>
        <p:spPr>
          <a:xfrm>
            <a:off x="14362379" y="2498393"/>
            <a:ext cx="3500559" cy="1276985"/>
          </a:xfrm>
          <a:custGeom>
            <a:avLst/>
            <a:gdLst/>
            <a:ahLst/>
            <a:cxnLst/>
            <a:rect l="l" t="t" r="r" b="b"/>
            <a:pathLst>
              <a:path w="3523615" h="1276985">
                <a:moveTo>
                  <a:pt x="2891158" y="0"/>
                </a:moveTo>
                <a:lnTo>
                  <a:pt x="632232" y="0"/>
                </a:lnTo>
                <a:lnTo>
                  <a:pt x="585047" y="1734"/>
                </a:lnTo>
                <a:lnTo>
                  <a:pt x="538805" y="6855"/>
                </a:lnTo>
                <a:lnTo>
                  <a:pt x="493626" y="15240"/>
                </a:lnTo>
                <a:lnTo>
                  <a:pt x="449634" y="26768"/>
                </a:lnTo>
                <a:lnTo>
                  <a:pt x="406951" y="41315"/>
                </a:lnTo>
                <a:lnTo>
                  <a:pt x="365698" y="58761"/>
                </a:lnTo>
                <a:lnTo>
                  <a:pt x="325999" y="78982"/>
                </a:lnTo>
                <a:lnTo>
                  <a:pt x="287974" y="101856"/>
                </a:lnTo>
                <a:lnTo>
                  <a:pt x="251748" y="127261"/>
                </a:lnTo>
                <a:lnTo>
                  <a:pt x="217441" y="155075"/>
                </a:lnTo>
                <a:lnTo>
                  <a:pt x="185176" y="185176"/>
                </a:lnTo>
                <a:lnTo>
                  <a:pt x="155075" y="217441"/>
                </a:lnTo>
                <a:lnTo>
                  <a:pt x="127261" y="251748"/>
                </a:lnTo>
                <a:lnTo>
                  <a:pt x="101856" y="287974"/>
                </a:lnTo>
                <a:lnTo>
                  <a:pt x="78982" y="325999"/>
                </a:lnTo>
                <a:lnTo>
                  <a:pt x="58761" y="365698"/>
                </a:lnTo>
                <a:lnTo>
                  <a:pt x="41315" y="406951"/>
                </a:lnTo>
                <a:lnTo>
                  <a:pt x="26768" y="449634"/>
                </a:lnTo>
                <a:lnTo>
                  <a:pt x="15240" y="493626"/>
                </a:lnTo>
                <a:lnTo>
                  <a:pt x="6855" y="538805"/>
                </a:lnTo>
                <a:lnTo>
                  <a:pt x="1734" y="585047"/>
                </a:lnTo>
                <a:lnTo>
                  <a:pt x="0" y="632232"/>
                </a:lnTo>
                <a:lnTo>
                  <a:pt x="0" y="1276955"/>
                </a:lnTo>
                <a:lnTo>
                  <a:pt x="3523390" y="1276955"/>
                </a:lnTo>
                <a:lnTo>
                  <a:pt x="3523390" y="632232"/>
                </a:lnTo>
                <a:lnTo>
                  <a:pt x="3521655" y="585047"/>
                </a:lnTo>
                <a:lnTo>
                  <a:pt x="3516535" y="538805"/>
                </a:lnTo>
                <a:lnTo>
                  <a:pt x="3508149" y="493626"/>
                </a:lnTo>
                <a:lnTo>
                  <a:pt x="3496622" y="449634"/>
                </a:lnTo>
                <a:lnTo>
                  <a:pt x="3482074" y="406951"/>
                </a:lnTo>
                <a:lnTo>
                  <a:pt x="3464628" y="365698"/>
                </a:lnTo>
                <a:lnTo>
                  <a:pt x="3444407" y="325999"/>
                </a:lnTo>
                <a:lnTo>
                  <a:pt x="3421533" y="287974"/>
                </a:lnTo>
                <a:lnTo>
                  <a:pt x="3396128" y="251748"/>
                </a:lnTo>
                <a:lnTo>
                  <a:pt x="3368314" y="217441"/>
                </a:lnTo>
                <a:lnTo>
                  <a:pt x="3338213" y="185176"/>
                </a:lnTo>
                <a:lnTo>
                  <a:pt x="3305948" y="155075"/>
                </a:lnTo>
                <a:lnTo>
                  <a:pt x="3271641" y="127261"/>
                </a:lnTo>
                <a:lnTo>
                  <a:pt x="3235415" y="101856"/>
                </a:lnTo>
                <a:lnTo>
                  <a:pt x="3197390" y="78982"/>
                </a:lnTo>
                <a:lnTo>
                  <a:pt x="3157691" y="58761"/>
                </a:lnTo>
                <a:lnTo>
                  <a:pt x="3116438" y="41315"/>
                </a:lnTo>
                <a:lnTo>
                  <a:pt x="3073755" y="26768"/>
                </a:lnTo>
                <a:lnTo>
                  <a:pt x="3029763" y="15240"/>
                </a:lnTo>
                <a:lnTo>
                  <a:pt x="2984584" y="6855"/>
                </a:lnTo>
                <a:lnTo>
                  <a:pt x="2938342" y="1734"/>
                </a:lnTo>
                <a:lnTo>
                  <a:pt x="2891158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1" name="object 31"/>
          <p:cNvSpPr txBox="1"/>
          <p:nvPr/>
        </p:nvSpPr>
        <p:spPr>
          <a:xfrm>
            <a:off x="15694169" y="2974665"/>
            <a:ext cx="98614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sz="2000" b="1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Risks</a:t>
            </a:r>
            <a:endParaRPr sz="2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4854828" y="8958525"/>
            <a:ext cx="2664822" cy="8374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2110" marR="364490" algn="ctr">
              <a:lnSpc>
                <a:spcPct val="100000"/>
              </a:lnSpc>
              <a:spcBef>
                <a:spcPts val="95"/>
              </a:spcBef>
            </a:pPr>
            <a:r>
              <a:rPr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Coordination on</a:t>
            </a:r>
            <a:r>
              <a:rPr lang="en-US"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org</a:t>
            </a:r>
          </a:p>
          <a:p>
            <a:pPr algn="ctr">
              <a:lnSpc>
                <a:spcPts val="2155"/>
              </a:lnSpc>
            </a:pPr>
            <a:r>
              <a:rPr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design/communication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D12A693-47AA-0046-E765-9ED1C45C8353}"/>
              </a:ext>
            </a:extLst>
          </p:cNvPr>
          <p:cNvSpPr txBox="1"/>
          <p:nvPr/>
        </p:nvSpPr>
        <p:spPr>
          <a:xfrm>
            <a:off x="2059801" y="3898586"/>
            <a:ext cx="3886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1005" marR="412750" indent="-635" algn="ctr">
              <a:lnSpc>
                <a:spcPct val="100000"/>
              </a:lnSpc>
              <a:spcBef>
                <a:spcPts val="1710"/>
              </a:spcBef>
            </a:pPr>
            <a:r>
              <a:rPr lang="en-US" sz="18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Established HR Tracks and key milestones to be completed by month-end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50EF2DC-17EE-BBA6-7527-2AEAD8E460EA}"/>
              </a:ext>
            </a:extLst>
          </p:cNvPr>
          <p:cNvSpPr/>
          <p:nvPr/>
        </p:nvSpPr>
        <p:spPr>
          <a:xfrm>
            <a:off x="10284743" y="3725327"/>
            <a:ext cx="3523829" cy="1546847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r-PK"/>
              <a:t>س</a:t>
            </a:r>
            <a:endParaRPr lang="en-US" dirty="0"/>
          </a:p>
        </p:txBody>
      </p:sp>
      <p:sp>
        <p:nvSpPr>
          <p:cNvPr id="43" name="object 20">
            <a:extLst>
              <a:ext uri="{FF2B5EF4-FFF2-40B4-BE49-F238E27FC236}">
                <a16:creationId xmlns:a16="http://schemas.microsoft.com/office/drawing/2014/main" id="{486A25C8-FEAB-9CE7-CE85-406F0242E747}"/>
              </a:ext>
            </a:extLst>
          </p:cNvPr>
          <p:cNvSpPr txBox="1"/>
          <p:nvPr/>
        </p:nvSpPr>
        <p:spPr>
          <a:xfrm>
            <a:off x="10123504" y="4219187"/>
            <a:ext cx="3846306" cy="55912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5080" rIns="0" bIns="0" rtlCol="0">
            <a:spAutoFit/>
          </a:bodyPr>
          <a:lstStyle/>
          <a:p>
            <a:pPr marL="753110" marR="718185" indent="-26034" algn="ctr">
              <a:lnSpc>
                <a:spcPct val="100000"/>
              </a:lnSpc>
            </a:pPr>
            <a:r>
              <a: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HRIS System (Workday/Oracle)</a:t>
            </a:r>
            <a:endParaRPr sz="18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13C5C79-D386-97A8-9BAE-19622B935880}"/>
              </a:ext>
            </a:extLst>
          </p:cNvPr>
          <p:cNvSpPr/>
          <p:nvPr/>
        </p:nvSpPr>
        <p:spPr>
          <a:xfrm>
            <a:off x="14362379" y="3725327"/>
            <a:ext cx="3523829" cy="1546847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r-PK"/>
              <a:t>س</a:t>
            </a:r>
            <a:endParaRPr lang="en-US" dirty="0"/>
          </a:p>
        </p:txBody>
      </p:sp>
      <p:sp>
        <p:nvSpPr>
          <p:cNvPr id="45" name="object 20">
            <a:extLst>
              <a:ext uri="{FF2B5EF4-FFF2-40B4-BE49-F238E27FC236}">
                <a16:creationId xmlns:a16="http://schemas.microsoft.com/office/drawing/2014/main" id="{76E8E694-6C90-66B2-0994-DFF0E1F152E5}"/>
              </a:ext>
            </a:extLst>
          </p:cNvPr>
          <p:cNvSpPr txBox="1"/>
          <p:nvPr/>
        </p:nvSpPr>
        <p:spPr>
          <a:xfrm>
            <a:off x="14201140" y="4357686"/>
            <a:ext cx="3846306" cy="28212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5080" rIns="0" bIns="0" rtlCol="0">
            <a:spAutoFit/>
          </a:bodyPr>
          <a:lstStyle/>
          <a:p>
            <a:pPr marL="753110" marR="718185" indent="-26034" algn="ctr">
              <a:lnSpc>
                <a:spcPct val="100000"/>
              </a:lnSpc>
            </a:pPr>
            <a:r>
              <a: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Retention</a:t>
            </a:r>
            <a:endParaRPr sz="18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A1726F4-7D26-587A-C63E-053908502960}"/>
              </a:ext>
            </a:extLst>
          </p:cNvPr>
          <p:cNvSpPr/>
          <p:nvPr/>
        </p:nvSpPr>
        <p:spPr>
          <a:xfrm>
            <a:off x="2235824" y="5373639"/>
            <a:ext cx="3523829" cy="1546847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EEEEEE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79F475B-51E5-7894-579A-988D4EC10CF6}"/>
              </a:ext>
            </a:extLst>
          </p:cNvPr>
          <p:cNvSpPr txBox="1"/>
          <p:nvPr/>
        </p:nvSpPr>
        <p:spPr>
          <a:xfrm>
            <a:off x="2059801" y="5408398"/>
            <a:ext cx="369668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1005" marR="412750" indent="-635" algn="ctr">
              <a:lnSpc>
                <a:spcPct val="100000"/>
              </a:lnSpc>
              <a:spcBef>
                <a:spcPts val="1710"/>
              </a:spcBef>
            </a:pPr>
            <a:r>
              <a: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Continued deep discovery discussions on key topics including HRIS, data, culture, global job framework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60F77F3-E5AE-DA13-FC4E-4426C33CF6D4}"/>
              </a:ext>
            </a:extLst>
          </p:cNvPr>
          <p:cNvSpPr/>
          <p:nvPr/>
        </p:nvSpPr>
        <p:spPr>
          <a:xfrm>
            <a:off x="6271252" y="5373639"/>
            <a:ext cx="3523829" cy="1546847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EEEEEE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C7313391-D2D2-E433-36E4-174574014F42}"/>
              </a:ext>
            </a:extLst>
          </p:cNvPr>
          <p:cNvSpPr/>
          <p:nvPr/>
        </p:nvSpPr>
        <p:spPr>
          <a:xfrm>
            <a:off x="10303793" y="5373639"/>
            <a:ext cx="3523829" cy="1546847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EEEEEE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A96EC4E-0F62-B55E-B756-8BBCE0D4B995}"/>
              </a:ext>
            </a:extLst>
          </p:cNvPr>
          <p:cNvSpPr/>
          <p:nvPr/>
        </p:nvSpPr>
        <p:spPr>
          <a:xfrm>
            <a:off x="14336334" y="5373639"/>
            <a:ext cx="3523829" cy="1546847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EEEEEE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D77E647-29A9-9710-9904-089613C6D6C1}"/>
              </a:ext>
            </a:extLst>
          </p:cNvPr>
          <p:cNvSpPr txBox="1"/>
          <p:nvPr/>
        </p:nvSpPr>
        <p:spPr>
          <a:xfrm>
            <a:off x="6054848" y="5962396"/>
            <a:ext cx="3886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1005" marR="412750" indent="-635" algn="ctr">
              <a:lnSpc>
                <a:spcPct val="100000"/>
              </a:lnSpc>
              <a:spcBef>
                <a:spcPts val="1710"/>
              </a:spcBef>
            </a:pPr>
            <a:r>
              <a: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Workday – 2 year-renew</a:t>
            </a:r>
            <a:endParaRPr lang="en-US" sz="18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AC52E98-CF4F-2B3C-6103-A5A3A8535110}"/>
              </a:ext>
            </a:extLst>
          </p:cNvPr>
          <p:cNvSpPr txBox="1"/>
          <p:nvPr/>
        </p:nvSpPr>
        <p:spPr>
          <a:xfrm>
            <a:off x="10204436" y="5823897"/>
            <a:ext cx="3886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1005" marR="412750" indent="-635" algn="ctr">
              <a:lnSpc>
                <a:spcPct val="100000"/>
              </a:lnSpc>
              <a:spcBef>
                <a:spcPts val="1710"/>
              </a:spcBef>
            </a:pPr>
            <a:r>
              <a: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Global Job Framework Structure</a:t>
            </a:r>
            <a:endParaRPr lang="en-US" sz="18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CCC16B3-1503-726C-C44D-5257F9F7FA6F}"/>
              </a:ext>
            </a:extLst>
          </p:cNvPr>
          <p:cNvSpPr txBox="1"/>
          <p:nvPr/>
        </p:nvSpPr>
        <p:spPr>
          <a:xfrm>
            <a:off x="14181193" y="5823897"/>
            <a:ext cx="3886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1005" marR="412750" indent="-635" algn="ctr">
              <a:lnSpc>
                <a:spcPct val="100000"/>
              </a:lnSpc>
              <a:spcBef>
                <a:spcPts val="1710"/>
              </a:spcBef>
            </a:pPr>
            <a:r>
              <a: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Long pre-close (uncertainty)</a:t>
            </a:r>
            <a:endParaRPr lang="en-US" sz="18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BD0B80A-87DB-FBBF-E025-F0B853B1BDDC}"/>
              </a:ext>
            </a:extLst>
          </p:cNvPr>
          <p:cNvSpPr/>
          <p:nvPr/>
        </p:nvSpPr>
        <p:spPr>
          <a:xfrm>
            <a:off x="2235824" y="6978900"/>
            <a:ext cx="3523829" cy="1546847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B93552D-FFED-718A-6C48-76F1160CDCEC}"/>
              </a:ext>
            </a:extLst>
          </p:cNvPr>
          <p:cNvSpPr txBox="1"/>
          <p:nvPr/>
        </p:nvSpPr>
        <p:spPr>
          <a:xfrm>
            <a:off x="2059801" y="7429158"/>
            <a:ext cx="3886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1005" marR="412750" indent="-635" algn="ctr">
              <a:lnSpc>
                <a:spcPct val="100000"/>
              </a:lnSpc>
              <a:spcBef>
                <a:spcPts val="1710"/>
              </a:spcBef>
            </a:pPr>
            <a:r>
              <a: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Building strong relationships across teams</a:t>
            </a:r>
            <a:endParaRPr lang="en-US" sz="18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A3EA60A-7FAE-A8C5-CCA8-465CCE34D21E}"/>
              </a:ext>
            </a:extLst>
          </p:cNvPr>
          <p:cNvSpPr/>
          <p:nvPr/>
        </p:nvSpPr>
        <p:spPr>
          <a:xfrm>
            <a:off x="6265193" y="6978900"/>
            <a:ext cx="3523829" cy="1546847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8E63861-FDA3-D091-826C-D28A7FA00721}"/>
              </a:ext>
            </a:extLst>
          </p:cNvPr>
          <p:cNvSpPr txBox="1"/>
          <p:nvPr/>
        </p:nvSpPr>
        <p:spPr>
          <a:xfrm>
            <a:off x="6498455" y="7429158"/>
            <a:ext cx="30711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1005" marR="412750" indent="-635" algn="ctr">
              <a:lnSpc>
                <a:spcPct val="100000"/>
              </a:lnSpc>
              <a:spcBef>
                <a:spcPts val="1710"/>
              </a:spcBef>
            </a:pPr>
            <a:r>
              <a: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DOMO as data visualization tool</a:t>
            </a:r>
            <a:endParaRPr lang="en-US" sz="18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427221E-BAC8-069C-83D0-C8D6A22BF810}"/>
              </a:ext>
            </a:extLst>
          </p:cNvPr>
          <p:cNvSpPr/>
          <p:nvPr/>
        </p:nvSpPr>
        <p:spPr>
          <a:xfrm>
            <a:off x="10315080" y="6978900"/>
            <a:ext cx="3523829" cy="1546847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E34381B-B044-C1B6-EBCF-E4A69963C8B1}"/>
              </a:ext>
            </a:extLst>
          </p:cNvPr>
          <p:cNvSpPr txBox="1"/>
          <p:nvPr/>
        </p:nvSpPr>
        <p:spPr>
          <a:xfrm>
            <a:off x="10482197" y="7290658"/>
            <a:ext cx="318959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1005" marR="412750" indent="-635" algn="ctr">
              <a:lnSpc>
                <a:spcPct val="100000"/>
              </a:lnSpc>
              <a:spcBef>
                <a:spcPts val="1710"/>
              </a:spcBef>
            </a:pPr>
            <a:r>
              <a: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Global payroll/benefits (non-US)</a:t>
            </a:r>
            <a:endParaRPr lang="en-US" sz="18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FC481C2-4D7A-CBF7-4B74-0964075F4060}"/>
              </a:ext>
            </a:extLst>
          </p:cNvPr>
          <p:cNvSpPr/>
          <p:nvPr/>
        </p:nvSpPr>
        <p:spPr>
          <a:xfrm>
            <a:off x="14336334" y="6978900"/>
            <a:ext cx="3523829" cy="1546847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5D4A372-5E45-5208-AC7F-249E019DD53A}"/>
              </a:ext>
            </a:extLst>
          </p:cNvPr>
          <p:cNvSpPr txBox="1"/>
          <p:nvPr/>
        </p:nvSpPr>
        <p:spPr>
          <a:xfrm>
            <a:off x="14109686" y="7567657"/>
            <a:ext cx="3886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1005" marR="412750" indent="-635" algn="ctr">
              <a:lnSpc>
                <a:spcPct val="100000"/>
              </a:lnSpc>
              <a:spcBef>
                <a:spcPts val="1710"/>
              </a:spcBef>
            </a:pPr>
            <a:r>
              <a: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Operating model clarity</a:t>
            </a:r>
            <a:endParaRPr lang="en-US" sz="18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D3E3B26-AE41-998C-75F5-A6DB94F9B4E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 dirty="0"/>
          </a:p>
        </p:txBody>
      </p:sp>
      <p:sp>
        <p:nvSpPr>
          <p:cNvPr id="17" name="Holder 5">
            <a:extLst>
              <a:ext uri="{FF2B5EF4-FFF2-40B4-BE49-F238E27FC236}">
                <a16:creationId xmlns:a16="http://schemas.microsoft.com/office/drawing/2014/main" id="{330F40AA-A336-B4BE-00A5-F103DD8B1A86}"/>
              </a:ext>
            </a:extLst>
          </p:cNvPr>
          <p:cNvSpPr txBox="1">
            <a:spLocks/>
          </p:cNvSpPr>
          <p:nvPr/>
        </p:nvSpPr>
        <p:spPr>
          <a:xfrm>
            <a:off x="831850" y="10517696"/>
            <a:ext cx="46234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</a:t>
            </a:r>
            <a:r>
              <a:rPr lang="en-U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.com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138382" y="33067"/>
            <a:ext cx="1637664" cy="819150"/>
          </a:xfrm>
          <a:custGeom>
            <a:avLst/>
            <a:gdLst/>
            <a:ahLst/>
            <a:cxnLst/>
            <a:rect l="l" t="t" r="r" b="b"/>
            <a:pathLst>
              <a:path w="1637665" h="819150">
                <a:moveTo>
                  <a:pt x="1637321" y="0"/>
                </a:moveTo>
                <a:lnTo>
                  <a:pt x="0" y="0"/>
                </a:lnTo>
                <a:lnTo>
                  <a:pt x="1389" y="48099"/>
                </a:lnTo>
                <a:lnTo>
                  <a:pt x="5507" y="95470"/>
                </a:lnTo>
                <a:lnTo>
                  <a:pt x="12277" y="142032"/>
                </a:lnTo>
                <a:lnTo>
                  <a:pt x="21621" y="187708"/>
                </a:lnTo>
                <a:lnTo>
                  <a:pt x="33463" y="232422"/>
                </a:lnTo>
                <a:lnTo>
                  <a:pt x="47726" y="276097"/>
                </a:lnTo>
                <a:lnTo>
                  <a:pt x="64333" y="318656"/>
                </a:lnTo>
                <a:lnTo>
                  <a:pt x="83208" y="360022"/>
                </a:lnTo>
                <a:lnTo>
                  <a:pt x="104274" y="400119"/>
                </a:lnTo>
                <a:lnTo>
                  <a:pt x="127454" y="438869"/>
                </a:lnTo>
                <a:lnTo>
                  <a:pt x="152672" y="476197"/>
                </a:lnTo>
                <a:lnTo>
                  <a:pt x="179849" y="512025"/>
                </a:lnTo>
                <a:lnTo>
                  <a:pt x="208911" y="546277"/>
                </a:lnTo>
                <a:lnTo>
                  <a:pt x="239779" y="578875"/>
                </a:lnTo>
                <a:lnTo>
                  <a:pt x="272377" y="609743"/>
                </a:lnTo>
                <a:lnTo>
                  <a:pt x="306629" y="638804"/>
                </a:lnTo>
                <a:lnTo>
                  <a:pt x="342457" y="665981"/>
                </a:lnTo>
                <a:lnTo>
                  <a:pt x="379785" y="691198"/>
                </a:lnTo>
                <a:lnTo>
                  <a:pt x="418537" y="714378"/>
                </a:lnTo>
                <a:lnTo>
                  <a:pt x="458634" y="735444"/>
                </a:lnTo>
                <a:lnTo>
                  <a:pt x="500001" y="754319"/>
                </a:lnTo>
                <a:lnTo>
                  <a:pt x="542561" y="770926"/>
                </a:lnTo>
                <a:lnTo>
                  <a:pt x="586236" y="785190"/>
                </a:lnTo>
                <a:lnTo>
                  <a:pt x="630951" y="797032"/>
                </a:lnTo>
                <a:lnTo>
                  <a:pt x="676628" y="806376"/>
                </a:lnTo>
                <a:lnTo>
                  <a:pt x="723191" y="813145"/>
                </a:lnTo>
                <a:lnTo>
                  <a:pt x="770562" y="817263"/>
                </a:lnTo>
                <a:lnTo>
                  <a:pt x="818666" y="818653"/>
                </a:lnTo>
                <a:lnTo>
                  <a:pt x="866768" y="817263"/>
                </a:lnTo>
                <a:lnTo>
                  <a:pt x="914138" y="813145"/>
                </a:lnTo>
                <a:lnTo>
                  <a:pt x="960700" y="806376"/>
                </a:lnTo>
                <a:lnTo>
                  <a:pt x="1006376" y="797032"/>
                </a:lnTo>
                <a:lnTo>
                  <a:pt x="1051090" y="785190"/>
                </a:lnTo>
                <a:lnTo>
                  <a:pt x="1094765" y="770926"/>
                </a:lnTo>
                <a:lnTo>
                  <a:pt x="1137324" y="754319"/>
                </a:lnTo>
                <a:lnTo>
                  <a:pt x="1178690" y="735444"/>
                </a:lnTo>
                <a:lnTo>
                  <a:pt x="1218787" y="714378"/>
                </a:lnTo>
                <a:lnTo>
                  <a:pt x="1257538" y="691198"/>
                </a:lnTo>
                <a:lnTo>
                  <a:pt x="1294866" y="665981"/>
                </a:lnTo>
                <a:lnTo>
                  <a:pt x="1330694" y="638804"/>
                </a:lnTo>
                <a:lnTo>
                  <a:pt x="1364945" y="609743"/>
                </a:lnTo>
                <a:lnTo>
                  <a:pt x="1397543" y="578875"/>
                </a:lnTo>
                <a:lnTo>
                  <a:pt x="1428411" y="546277"/>
                </a:lnTo>
                <a:lnTo>
                  <a:pt x="1457472" y="512025"/>
                </a:lnTo>
                <a:lnTo>
                  <a:pt x="1484650" y="476197"/>
                </a:lnTo>
                <a:lnTo>
                  <a:pt x="1509867" y="438869"/>
                </a:lnTo>
                <a:lnTo>
                  <a:pt x="1533047" y="400119"/>
                </a:lnTo>
                <a:lnTo>
                  <a:pt x="1554113" y="360022"/>
                </a:lnTo>
                <a:lnTo>
                  <a:pt x="1572988" y="318656"/>
                </a:lnTo>
                <a:lnTo>
                  <a:pt x="1589595" y="276097"/>
                </a:lnTo>
                <a:lnTo>
                  <a:pt x="1603858" y="232422"/>
                </a:lnTo>
                <a:lnTo>
                  <a:pt x="1615700" y="187708"/>
                </a:lnTo>
                <a:lnTo>
                  <a:pt x="1625044" y="142032"/>
                </a:lnTo>
                <a:lnTo>
                  <a:pt x="1631814" y="95470"/>
                </a:lnTo>
                <a:lnTo>
                  <a:pt x="1635932" y="48099"/>
                </a:lnTo>
                <a:lnTo>
                  <a:pt x="1637321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7202999" y="33067"/>
            <a:ext cx="1637664" cy="819150"/>
          </a:xfrm>
          <a:custGeom>
            <a:avLst/>
            <a:gdLst/>
            <a:ahLst/>
            <a:cxnLst/>
            <a:rect l="l" t="t" r="r" b="b"/>
            <a:pathLst>
              <a:path w="1637665" h="819150">
                <a:moveTo>
                  <a:pt x="1637321" y="0"/>
                </a:moveTo>
                <a:lnTo>
                  <a:pt x="0" y="0"/>
                </a:lnTo>
                <a:lnTo>
                  <a:pt x="1389" y="48099"/>
                </a:lnTo>
                <a:lnTo>
                  <a:pt x="5507" y="95470"/>
                </a:lnTo>
                <a:lnTo>
                  <a:pt x="12277" y="142032"/>
                </a:lnTo>
                <a:lnTo>
                  <a:pt x="21621" y="187708"/>
                </a:lnTo>
                <a:lnTo>
                  <a:pt x="33463" y="232422"/>
                </a:lnTo>
                <a:lnTo>
                  <a:pt x="47726" y="276097"/>
                </a:lnTo>
                <a:lnTo>
                  <a:pt x="64333" y="318656"/>
                </a:lnTo>
                <a:lnTo>
                  <a:pt x="83208" y="360022"/>
                </a:lnTo>
                <a:lnTo>
                  <a:pt x="104274" y="400119"/>
                </a:lnTo>
                <a:lnTo>
                  <a:pt x="127454" y="438869"/>
                </a:lnTo>
                <a:lnTo>
                  <a:pt x="152672" y="476197"/>
                </a:lnTo>
                <a:lnTo>
                  <a:pt x="179849" y="512025"/>
                </a:lnTo>
                <a:lnTo>
                  <a:pt x="208911" y="546277"/>
                </a:lnTo>
                <a:lnTo>
                  <a:pt x="239779" y="578875"/>
                </a:lnTo>
                <a:lnTo>
                  <a:pt x="272377" y="609743"/>
                </a:lnTo>
                <a:lnTo>
                  <a:pt x="306629" y="638804"/>
                </a:lnTo>
                <a:lnTo>
                  <a:pt x="342457" y="665981"/>
                </a:lnTo>
                <a:lnTo>
                  <a:pt x="379785" y="691198"/>
                </a:lnTo>
                <a:lnTo>
                  <a:pt x="418537" y="714378"/>
                </a:lnTo>
                <a:lnTo>
                  <a:pt x="458634" y="735444"/>
                </a:lnTo>
                <a:lnTo>
                  <a:pt x="500001" y="754319"/>
                </a:lnTo>
                <a:lnTo>
                  <a:pt x="542561" y="770926"/>
                </a:lnTo>
                <a:lnTo>
                  <a:pt x="586236" y="785190"/>
                </a:lnTo>
                <a:lnTo>
                  <a:pt x="630951" y="797032"/>
                </a:lnTo>
                <a:lnTo>
                  <a:pt x="676628" y="806376"/>
                </a:lnTo>
                <a:lnTo>
                  <a:pt x="723191" y="813145"/>
                </a:lnTo>
                <a:lnTo>
                  <a:pt x="770562" y="817263"/>
                </a:lnTo>
                <a:lnTo>
                  <a:pt x="818666" y="818653"/>
                </a:lnTo>
                <a:lnTo>
                  <a:pt x="866768" y="817263"/>
                </a:lnTo>
                <a:lnTo>
                  <a:pt x="914138" y="813145"/>
                </a:lnTo>
                <a:lnTo>
                  <a:pt x="960700" y="806376"/>
                </a:lnTo>
                <a:lnTo>
                  <a:pt x="1006376" y="797032"/>
                </a:lnTo>
                <a:lnTo>
                  <a:pt x="1051090" y="785190"/>
                </a:lnTo>
                <a:lnTo>
                  <a:pt x="1094765" y="770926"/>
                </a:lnTo>
                <a:lnTo>
                  <a:pt x="1137324" y="754319"/>
                </a:lnTo>
                <a:lnTo>
                  <a:pt x="1178690" y="735444"/>
                </a:lnTo>
                <a:lnTo>
                  <a:pt x="1218787" y="714378"/>
                </a:lnTo>
                <a:lnTo>
                  <a:pt x="1257538" y="691198"/>
                </a:lnTo>
                <a:lnTo>
                  <a:pt x="1294866" y="665981"/>
                </a:lnTo>
                <a:lnTo>
                  <a:pt x="1330694" y="638804"/>
                </a:lnTo>
                <a:lnTo>
                  <a:pt x="1364945" y="609743"/>
                </a:lnTo>
                <a:lnTo>
                  <a:pt x="1397543" y="578875"/>
                </a:lnTo>
                <a:lnTo>
                  <a:pt x="1428411" y="546277"/>
                </a:lnTo>
                <a:lnTo>
                  <a:pt x="1457472" y="512025"/>
                </a:lnTo>
                <a:lnTo>
                  <a:pt x="1484650" y="476197"/>
                </a:lnTo>
                <a:lnTo>
                  <a:pt x="1509867" y="438869"/>
                </a:lnTo>
                <a:lnTo>
                  <a:pt x="1533047" y="400119"/>
                </a:lnTo>
                <a:lnTo>
                  <a:pt x="1554113" y="360022"/>
                </a:lnTo>
                <a:lnTo>
                  <a:pt x="1572988" y="318656"/>
                </a:lnTo>
                <a:lnTo>
                  <a:pt x="1589595" y="276097"/>
                </a:lnTo>
                <a:lnTo>
                  <a:pt x="1603858" y="232422"/>
                </a:lnTo>
                <a:lnTo>
                  <a:pt x="1615700" y="187708"/>
                </a:lnTo>
                <a:lnTo>
                  <a:pt x="1625044" y="142032"/>
                </a:lnTo>
                <a:lnTo>
                  <a:pt x="1631814" y="95470"/>
                </a:lnTo>
                <a:lnTo>
                  <a:pt x="1635932" y="48099"/>
                </a:lnTo>
                <a:lnTo>
                  <a:pt x="1637321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19283351" y="33067"/>
            <a:ext cx="821055" cy="819150"/>
          </a:xfrm>
          <a:custGeom>
            <a:avLst/>
            <a:gdLst/>
            <a:ahLst/>
            <a:cxnLst/>
            <a:rect l="l" t="t" r="r" b="b"/>
            <a:pathLst>
              <a:path w="821055" h="819150">
                <a:moveTo>
                  <a:pt x="0" y="0"/>
                </a:moveTo>
                <a:lnTo>
                  <a:pt x="1389" y="48099"/>
                </a:lnTo>
                <a:lnTo>
                  <a:pt x="5507" y="95470"/>
                </a:lnTo>
                <a:lnTo>
                  <a:pt x="12277" y="142032"/>
                </a:lnTo>
                <a:lnTo>
                  <a:pt x="21621" y="187708"/>
                </a:lnTo>
                <a:lnTo>
                  <a:pt x="33463" y="232422"/>
                </a:lnTo>
                <a:lnTo>
                  <a:pt x="47726" y="276097"/>
                </a:lnTo>
                <a:lnTo>
                  <a:pt x="64333" y="318656"/>
                </a:lnTo>
                <a:lnTo>
                  <a:pt x="83208" y="360022"/>
                </a:lnTo>
                <a:lnTo>
                  <a:pt x="104274" y="400119"/>
                </a:lnTo>
                <a:lnTo>
                  <a:pt x="127454" y="438869"/>
                </a:lnTo>
                <a:lnTo>
                  <a:pt x="152672" y="476197"/>
                </a:lnTo>
                <a:lnTo>
                  <a:pt x="179849" y="512025"/>
                </a:lnTo>
                <a:lnTo>
                  <a:pt x="208911" y="546277"/>
                </a:lnTo>
                <a:lnTo>
                  <a:pt x="239779" y="578875"/>
                </a:lnTo>
                <a:lnTo>
                  <a:pt x="272377" y="609743"/>
                </a:lnTo>
                <a:lnTo>
                  <a:pt x="306629" y="638804"/>
                </a:lnTo>
                <a:lnTo>
                  <a:pt x="342457" y="665981"/>
                </a:lnTo>
                <a:lnTo>
                  <a:pt x="379785" y="691198"/>
                </a:lnTo>
                <a:lnTo>
                  <a:pt x="418537" y="714378"/>
                </a:lnTo>
                <a:lnTo>
                  <a:pt x="458634" y="735444"/>
                </a:lnTo>
                <a:lnTo>
                  <a:pt x="500001" y="754319"/>
                </a:lnTo>
                <a:lnTo>
                  <a:pt x="542561" y="770926"/>
                </a:lnTo>
                <a:lnTo>
                  <a:pt x="586236" y="785190"/>
                </a:lnTo>
                <a:lnTo>
                  <a:pt x="630951" y="797032"/>
                </a:lnTo>
                <a:lnTo>
                  <a:pt x="676628" y="806376"/>
                </a:lnTo>
                <a:lnTo>
                  <a:pt x="723191" y="813145"/>
                </a:lnTo>
                <a:lnTo>
                  <a:pt x="770562" y="817263"/>
                </a:lnTo>
                <a:lnTo>
                  <a:pt x="818666" y="818653"/>
                </a:lnTo>
                <a:lnTo>
                  <a:pt x="820748" y="818593"/>
                </a:lnTo>
                <a:lnTo>
                  <a:pt x="0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1128380" y="8775486"/>
            <a:ext cx="7040880" cy="2500630"/>
          </a:xfrm>
          <a:custGeom>
            <a:avLst/>
            <a:gdLst/>
            <a:ahLst/>
            <a:cxnLst/>
            <a:rect l="l" t="t" r="r" b="b"/>
            <a:pathLst>
              <a:path w="7040880" h="2500629">
                <a:moveTo>
                  <a:pt x="7040562" y="2500003"/>
                </a:moveTo>
                <a:lnTo>
                  <a:pt x="7017720" y="2436138"/>
                </a:lnTo>
                <a:lnTo>
                  <a:pt x="7001550" y="2393168"/>
                </a:lnTo>
                <a:lnTo>
                  <a:pt x="6984868" y="2350451"/>
                </a:lnTo>
                <a:lnTo>
                  <a:pt x="6967678" y="2307992"/>
                </a:lnTo>
                <a:lnTo>
                  <a:pt x="6949984" y="2265794"/>
                </a:lnTo>
                <a:lnTo>
                  <a:pt x="6931788" y="2223861"/>
                </a:lnTo>
                <a:lnTo>
                  <a:pt x="6913095" y="2182197"/>
                </a:lnTo>
                <a:lnTo>
                  <a:pt x="6893909" y="2140805"/>
                </a:lnTo>
                <a:lnTo>
                  <a:pt x="6874234" y="2099689"/>
                </a:lnTo>
                <a:lnTo>
                  <a:pt x="6854072" y="2058853"/>
                </a:lnTo>
                <a:lnTo>
                  <a:pt x="6833428" y="2018300"/>
                </a:lnTo>
                <a:lnTo>
                  <a:pt x="6812306" y="1978035"/>
                </a:lnTo>
                <a:lnTo>
                  <a:pt x="6790710" y="1938061"/>
                </a:lnTo>
                <a:lnTo>
                  <a:pt x="6768642" y="1898381"/>
                </a:lnTo>
                <a:lnTo>
                  <a:pt x="6746107" y="1859000"/>
                </a:lnTo>
                <a:lnTo>
                  <a:pt x="6723109" y="1819922"/>
                </a:lnTo>
                <a:lnTo>
                  <a:pt x="6699651" y="1781150"/>
                </a:lnTo>
                <a:lnTo>
                  <a:pt x="6675737" y="1742687"/>
                </a:lnTo>
                <a:lnTo>
                  <a:pt x="6651371" y="1704538"/>
                </a:lnTo>
                <a:lnTo>
                  <a:pt x="6626557" y="1666706"/>
                </a:lnTo>
                <a:lnTo>
                  <a:pt x="6601298" y="1629196"/>
                </a:lnTo>
                <a:lnTo>
                  <a:pt x="6575598" y="1592010"/>
                </a:lnTo>
                <a:lnTo>
                  <a:pt x="6549461" y="1555153"/>
                </a:lnTo>
                <a:lnTo>
                  <a:pt x="6522890" y="1518628"/>
                </a:lnTo>
                <a:lnTo>
                  <a:pt x="6495890" y="1482439"/>
                </a:lnTo>
                <a:lnTo>
                  <a:pt x="6468464" y="1446590"/>
                </a:lnTo>
                <a:lnTo>
                  <a:pt x="6440615" y="1411084"/>
                </a:lnTo>
                <a:lnTo>
                  <a:pt x="6412349" y="1375926"/>
                </a:lnTo>
                <a:lnTo>
                  <a:pt x="6383667" y="1341118"/>
                </a:lnTo>
                <a:lnTo>
                  <a:pt x="6354575" y="1306666"/>
                </a:lnTo>
                <a:lnTo>
                  <a:pt x="6325075" y="1272571"/>
                </a:lnTo>
                <a:lnTo>
                  <a:pt x="6295172" y="1238840"/>
                </a:lnTo>
                <a:lnTo>
                  <a:pt x="6264869" y="1205474"/>
                </a:lnTo>
                <a:lnTo>
                  <a:pt x="6234170" y="1172478"/>
                </a:lnTo>
                <a:lnTo>
                  <a:pt x="6203079" y="1139855"/>
                </a:lnTo>
                <a:lnTo>
                  <a:pt x="6171599" y="1107610"/>
                </a:lnTo>
                <a:lnTo>
                  <a:pt x="6139735" y="1075746"/>
                </a:lnTo>
                <a:lnTo>
                  <a:pt x="6107489" y="1044266"/>
                </a:lnTo>
                <a:lnTo>
                  <a:pt x="6074867" y="1013175"/>
                </a:lnTo>
                <a:lnTo>
                  <a:pt x="6041871" y="982476"/>
                </a:lnTo>
                <a:lnTo>
                  <a:pt x="6008505" y="952173"/>
                </a:lnTo>
                <a:lnTo>
                  <a:pt x="5974773" y="922270"/>
                </a:lnTo>
                <a:lnTo>
                  <a:pt x="5940679" y="892770"/>
                </a:lnTo>
                <a:lnTo>
                  <a:pt x="5906227" y="863678"/>
                </a:lnTo>
                <a:lnTo>
                  <a:pt x="5871419" y="834996"/>
                </a:lnTo>
                <a:lnTo>
                  <a:pt x="5836261" y="806729"/>
                </a:lnTo>
                <a:lnTo>
                  <a:pt x="5800755" y="778881"/>
                </a:lnTo>
                <a:lnTo>
                  <a:pt x="5764906" y="751455"/>
                </a:lnTo>
                <a:lnTo>
                  <a:pt x="5728717" y="724454"/>
                </a:lnTo>
                <a:lnTo>
                  <a:pt x="5692192" y="697884"/>
                </a:lnTo>
                <a:lnTo>
                  <a:pt x="5655335" y="671747"/>
                </a:lnTo>
                <a:lnTo>
                  <a:pt x="5618149" y="646047"/>
                </a:lnTo>
                <a:lnTo>
                  <a:pt x="5580638" y="620788"/>
                </a:lnTo>
                <a:lnTo>
                  <a:pt x="5542807" y="595973"/>
                </a:lnTo>
                <a:lnTo>
                  <a:pt x="5504658" y="571607"/>
                </a:lnTo>
                <a:lnTo>
                  <a:pt x="5466195" y="547694"/>
                </a:lnTo>
                <a:lnTo>
                  <a:pt x="5427423" y="524236"/>
                </a:lnTo>
                <a:lnTo>
                  <a:pt x="5388344" y="501238"/>
                </a:lnTo>
                <a:lnTo>
                  <a:pt x="5348963" y="478703"/>
                </a:lnTo>
                <a:lnTo>
                  <a:pt x="5309284" y="456635"/>
                </a:lnTo>
                <a:lnTo>
                  <a:pt x="5269310" y="435038"/>
                </a:lnTo>
                <a:lnTo>
                  <a:pt x="5229045" y="413916"/>
                </a:lnTo>
                <a:lnTo>
                  <a:pt x="5188492" y="393273"/>
                </a:lnTo>
                <a:lnTo>
                  <a:pt x="5147656" y="373111"/>
                </a:lnTo>
                <a:lnTo>
                  <a:pt x="5106540" y="353435"/>
                </a:lnTo>
                <a:lnTo>
                  <a:pt x="5065148" y="334249"/>
                </a:lnTo>
                <a:lnTo>
                  <a:pt x="5023483" y="315557"/>
                </a:lnTo>
                <a:lnTo>
                  <a:pt x="4981550" y="297361"/>
                </a:lnTo>
                <a:lnTo>
                  <a:pt x="4939352" y="279666"/>
                </a:lnTo>
                <a:lnTo>
                  <a:pt x="4896893" y="262476"/>
                </a:lnTo>
                <a:lnTo>
                  <a:pt x="4854177" y="245795"/>
                </a:lnTo>
                <a:lnTo>
                  <a:pt x="4811207" y="229625"/>
                </a:lnTo>
                <a:lnTo>
                  <a:pt x="4767987" y="213971"/>
                </a:lnTo>
                <a:lnTo>
                  <a:pt x="4724521" y="198837"/>
                </a:lnTo>
                <a:lnTo>
                  <a:pt x="4680813" y="184226"/>
                </a:lnTo>
                <a:lnTo>
                  <a:pt x="4636866" y="170142"/>
                </a:lnTo>
                <a:lnTo>
                  <a:pt x="4592684" y="156590"/>
                </a:lnTo>
                <a:lnTo>
                  <a:pt x="4548271" y="143571"/>
                </a:lnTo>
                <a:lnTo>
                  <a:pt x="4503630" y="131091"/>
                </a:lnTo>
                <a:lnTo>
                  <a:pt x="4458766" y="119153"/>
                </a:lnTo>
                <a:lnTo>
                  <a:pt x="4413682" y="107761"/>
                </a:lnTo>
                <a:lnTo>
                  <a:pt x="4368382" y="96919"/>
                </a:lnTo>
                <a:lnTo>
                  <a:pt x="4322869" y="86629"/>
                </a:lnTo>
                <a:lnTo>
                  <a:pt x="4277148" y="76897"/>
                </a:lnTo>
                <a:lnTo>
                  <a:pt x="4231222" y="67726"/>
                </a:lnTo>
                <a:lnTo>
                  <a:pt x="4185094" y="59119"/>
                </a:lnTo>
                <a:lnTo>
                  <a:pt x="4138770" y="51081"/>
                </a:lnTo>
                <a:lnTo>
                  <a:pt x="4092251" y="43614"/>
                </a:lnTo>
                <a:lnTo>
                  <a:pt x="4045543" y="36723"/>
                </a:lnTo>
                <a:lnTo>
                  <a:pt x="3998648" y="30412"/>
                </a:lnTo>
                <a:lnTo>
                  <a:pt x="3951571" y="24684"/>
                </a:lnTo>
                <a:lnTo>
                  <a:pt x="3904315" y="19544"/>
                </a:lnTo>
                <a:lnTo>
                  <a:pt x="3856885" y="14994"/>
                </a:lnTo>
                <a:lnTo>
                  <a:pt x="3809283" y="11038"/>
                </a:lnTo>
                <a:lnTo>
                  <a:pt x="3761513" y="7681"/>
                </a:lnTo>
                <a:lnTo>
                  <a:pt x="3713580" y="4925"/>
                </a:lnTo>
                <a:lnTo>
                  <a:pt x="3665487" y="2776"/>
                </a:lnTo>
                <a:lnTo>
                  <a:pt x="3617238" y="1236"/>
                </a:lnTo>
                <a:lnTo>
                  <a:pt x="3568836" y="309"/>
                </a:lnTo>
                <a:lnTo>
                  <a:pt x="3520286" y="0"/>
                </a:lnTo>
                <a:lnTo>
                  <a:pt x="3471736" y="309"/>
                </a:lnTo>
                <a:lnTo>
                  <a:pt x="3423334" y="1236"/>
                </a:lnTo>
                <a:lnTo>
                  <a:pt x="3375085" y="2775"/>
                </a:lnTo>
                <a:lnTo>
                  <a:pt x="3326992" y="4925"/>
                </a:lnTo>
                <a:lnTo>
                  <a:pt x="3279059" y="7680"/>
                </a:lnTo>
                <a:lnTo>
                  <a:pt x="3231290" y="11037"/>
                </a:lnTo>
                <a:lnTo>
                  <a:pt x="3183689" y="14992"/>
                </a:lnTo>
                <a:lnTo>
                  <a:pt x="3136258" y="19542"/>
                </a:lnTo>
                <a:lnTo>
                  <a:pt x="3089002" y="24683"/>
                </a:lnTo>
                <a:lnTo>
                  <a:pt x="3041926" y="30410"/>
                </a:lnTo>
                <a:lnTo>
                  <a:pt x="2995031" y="36721"/>
                </a:lnTo>
                <a:lnTo>
                  <a:pt x="2948323" y="43612"/>
                </a:lnTo>
                <a:lnTo>
                  <a:pt x="2901804" y="51078"/>
                </a:lnTo>
                <a:lnTo>
                  <a:pt x="2855480" y="59116"/>
                </a:lnTo>
                <a:lnTo>
                  <a:pt x="2809352" y="67723"/>
                </a:lnTo>
                <a:lnTo>
                  <a:pt x="2763426" y="76894"/>
                </a:lnTo>
                <a:lnTo>
                  <a:pt x="2717705" y="86626"/>
                </a:lnTo>
                <a:lnTo>
                  <a:pt x="2672193" y="96915"/>
                </a:lnTo>
                <a:lnTo>
                  <a:pt x="2626893" y="107758"/>
                </a:lnTo>
                <a:lnTo>
                  <a:pt x="2581809" y="119150"/>
                </a:lnTo>
                <a:lnTo>
                  <a:pt x="2536944" y="131088"/>
                </a:lnTo>
                <a:lnTo>
                  <a:pt x="2492304" y="143567"/>
                </a:lnTo>
                <a:lnTo>
                  <a:pt x="2447891" y="156586"/>
                </a:lnTo>
                <a:lnTo>
                  <a:pt x="2403709" y="170138"/>
                </a:lnTo>
                <a:lnTo>
                  <a:pt x="2359762" y="184222"/>
                </a:lnTo>
                <a:lnTo>
                  <a:pt x="2316054" y="198833"/>
                </a:lnTo>
                <a:lnTo>
                  <a:pt x="2272588" y="213967"/>
                </a:lnTo>
                <a:lnTo>
                  <a:pt x="2229368" y="229621"/>
                </a:lnTo>
                <a:lnTo>
                  <a:pt x="2186398" y="245790"/>
                </a:lnTo>
                <a:lnTo>
                  <a:pt x="2143681" y="262472"/>
                </a:lnTo>
                <a:lnTo>
                  <a:pt x="2101222" y="279662"/>
                </a:lnTo>
                <a:lnTo>
                  <a:pt x="2059024" y="297356"/>
                </a:lnTo>
                <a:lnTo>
                  <a:pt x="2017091" y="315552"/>
                </a:lnTo>
                <a:lnTo>
                  <a:pt x="1975427" y="334245"/>
                </a:lnTo>
                <a:lnTo>
                  <a:pt x="1934034" y="353431"/>
                </a:lnTo>
                <a:lnTo>
                  <a:pt x="1892918" y="373106"/>
                </a:lnTo>
                <a:lnTo>
                  <a:pt x="1852082" y="393268"/>
                </a:lnTo>
                <a:lnTo>
                  <a:pt x="1811529" y="413911"/>
                </a:lnTo>
                <a:lnTo>
                  <a:pt x="1771264" y="435033"/>
                </a:lnTo>
                <a:lnTo>
                  <a:pt x="1731290" y="456630"/>
                </a:lnTo>
                <a:lnTo>
                  <a:pt x="1691610" y="478698"/>
                </a:lnTo>
                <a:lnTo>
                  <a:pt x="1652230" y="501233"/>
                </a:lnTo>
                <a:lnTo>
                  <a:pt x="1613151" y="524231"/>
                </a:lnTo>
                <a:lnTo>
                  <a:pt x="1574379" y="547689"/>
                </a:lnTo>
                <a:lnTo>
                  <a:pt x="1535916" y="571602"/>
                </a:lnTo>
                <a:lnTo>
                  <a:pt x="1497767" y="595968"/>
                </a:lnTo>
                <a:lnTo>
                  <a:pt x="1459935" y="620783"/>
                </a:lnTo>
                <a:lnTo>
                  <a:pt x="1422424" y="646042"/>
                </a:lnTo>
                <a:lnTo>
                  <a:pt x="1385238" y="671741"/>
                </a:lnTo>
                <a:lnTo>
                  <a:pt x="1348381" y="697879"/>
                </a:lnTo>
                <a:lnTo>
                  <a:pt x="1311856" y="724449"/>
                </a:lnTo>
                <a:lnTo>
                  <a:pt x="1275667" y="751449"/>
                </a:lnTo>
                <a:lnTo>
                  <a:pt x="1239817" y="778876"/>
                </a:lnTo>
                <a:lnTo>
                  <a:pt x="1204311" y="806724"/>
                </a:lnTo>
                <a:lnTo>
                  <a:pt x="1169153" y="834991"/>
                </a:lnTo>
                <a:lnTo>
                  <a:pt x="1134345" y="863672"/>
                </a:lnTo>
                <a:lnTo>
                  <a:pt x="1099893" y="892765"/>
                </a:lnTo>
                <a:lnTo>
                  <a:pt x="1065798" y="922265"/>
                </a:lnTo>
                <a:lnTo>
                  <a:pt x="1032066" y="952168"/>
                </a:lnTo>
                <a:lnTo>
                  <a:pt x="998700" y="982471"/>
                </a:lnTo>
                <a:lnTo>
                  <a:pt x="965704" y="1013170"/>
                </a:lnTo>
                <a:lnTo>
                  <a:pt x="933081" y="1044261"/>
                </a:lnTo>
                <a:lnTo>
                  <a:pt x="900836" y="1075740"/>
                </a:lnTo>
                <a:lnTo>
                  <a:pt x="868971" y="1107605"/>
                </a:lnTo>
                <a:lnTo>
                  <a:pt x="837491" y="1139850"/>
                </a:lnTo>
                <a:lnTo>
                  <a:pt x="806400" y="1172473"/>
                </a:lnTo>
                <a:lnTo>
                  <a:pt x="775701" y="1205469"/>
                </a:lnTo>
                <a:lnTo>
                  <a:pt x="745398" y="1238834"/>
                </a:lnTo>
                <a:lnTo>
                  <a:pt x="715495" y="1272566"/>
                </a:lnTo>
                <a:lnTo>
                  <a:pt x="685995" y="1306660"/>
                </a:lnTo>
                <a:lnTo>
                  <a:pt x="656902" y="1341113"/>
                </a:lnTo>
                <a:lnTo>
                  <a:pt x="628220" y="1375920"/>
                </a:lnTo>
                <a:lnTo>
                  <a:pt x="599953" y="1411079"/>
                </a:lnTo>
                <a:lnTo>
                  <a:pt x="572105" y="1446584"/>
                </a:lnTo>
                <a:lnTo>
                  <a:pt x="544678" y="1482433"/>
                </a:lnTo>
                <a:lnTo>
                  <a:pt x="517678" y="1518622"/>
                </a:lnTo>
                <a:lnTo>
                  <a:pt x="491107" y="1555147"/>
                </a:lnTo>
                <a:lnTo>
                  <a:pt x="464970" y="1592005"/>
                </a:lnTo>
                <a:lnTo>
                  <a:pt x="439269" y="1629191"/>
                </a:lnTo>
                <a:lnTo>
                  <a:pt x="414010" y="1666701"/>
                </a:lnTo>
                <a:lnTo>
                  <a:pt x="389196" y="1704533"/>
                </a:lnTo>
                <a:lnTo>
                  <a:pt x="364830" y="1742682"/>
                </a:lnTo>
                <a:lnTo>
                  <a:pt x="340916" y="1781144"/>
                </a:lnTo>
                <a:lnTo>
                  <a:pt x="317458" y="1819917"/>
                </a:lnTo>
                <a:lnTo>
                  <a:pt x="294459" y="1858995"/>
                </a:lnTo>
                <a:lnTo>
                  <a:pt x="271924" y="1898376"/>
                </a:lnTo>
                <a:lnTo>
                  <a:pt x="249856" y="1938055"/>
                </a:lnTo>
                <a:lnTo>
                  <a:pt x="228259" y="1978029"/>
                </a:lnTo>
                <a:lnTo>
                  <a:pt x="207137" y="2018294"/>
                </a:lnTo>
                <a:lnTo>
                  <a:pt x="186493" y="2058847"/>
                </a:lnTo>
                <a:lnTo>
                  <a:pt x="166332" y="2099683"/>
                </a:lnTo>
                <a:lnTo>
                  <a:pt x="146656" y="2140799"/>
                </a:lnTo>
                <a:lnTo>
                  <a:pt x="127469" y="2182191"/>
                </a:lnTo>
                <a:lnTo>
                  <a:pt x="108777" y="2223855"/>
                </a:lnTo>
                <a:lnTo>
                  <a:pt x="90581" y="2265788"/>
                </a:lnTo>
                <a:lnTo>
                  <a:pt x="72886" y="2307986"/>
                </a:lnTo>
                <a:lnTo>
                  <a:pt x="55696" y="2350445"/>
                </a:lnTo>
                <a:lnTo>
                  <a:pt x="39014" y="2393162"/>
                </a:lnTo>
                <a:lnTo>
                  <a:pt x="22844" y="2436132"/>
                </a:lnTo>
                <a:lnTo>
                  <a:pt x="7190" y="2479351"/>
                </a:lnTo>
                <a:lnTo>
                  <a:pt x="0" y="2500003"/>
                </a:lnTo>
              </a:path>
            </a:pathLst>
          </a:custGeom>
          <a:ln w="67736">
            <a:solidFill>
              <a:srgbClr val="F2F2F2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6765644" y="33067"/>
            <a:ext cx="2188845" cy="1278255"/>
          </a:xfrm>
          <a:custGeom>
            <a:avLst/>
            <a:gdLst/>
            <a:ahLst/>
            <a:cxnLst/>
            <a:rect l="l" t="t" r="r" b="b"/>
            <a:pathLst>
              <a:path w="2188845" h="1278255">
                <a:moveTo>
                  <a:pt x="2173353" y="0"/>
                </a:moveTo>
                <a:lnTo>
                  <a:pt x="15438" y="0"/>
                </a:lnTo>
                <a:lnTo>
                  <a:pt x="9463" y="38760"/>
                </a:lnTo>
                <a:lnTo>
                  <a:pt x="4235" y="86373"/>
                </a:lnTo>
                <a:lnTo>
                  <a:pt x="1066" y="134576"/>
                </a:lnTo>
                <a:lnTo>
                  <a:pt x="0" y="183325"/>
                </a:lnTo>
                <a:lnTo>
                  <a:pt x="1066" y="232073"/>
                </a:lnTo>
                <a:lnTo>
                  <a:pt x="4235" y="280276"/>
                </a:lnTo>
                <a:lnTo>
                  <a:pt x="9463" y="327888"/>
                </a:lnTo>
                <a:lnTo>
                  <a:pt x="16705" y="374866"/>
                </a:lnTo>
                <a:lnTo>
                  <a:pt x="25916" y="421163"/>
                </a:lnTo>
                <a:lnTo>
                  <a:pt x="37053" y="466737"/>
                </a:lnTo>
                <a:lnTo>
                  <a:pt x="50070" y="511542"/>
                </a:lnTo>
                <a:lnTo>
                  <a:pt x="64923" y="555534"/>
                </a:lnTo>
                <a:lnTo>
                  <a:pt x="81568" y="598668"/>
                </a:lnTo>
                <a:lnTo>
                  <a:pt x="99959" y="640901"/>
                </a:lnTo>
                <a:lnTo>
                  <a:pt x="120054" y="682187"/>
                </a:lnTo>
                <a:lnTo>
                  <a:pt x="141806" y="722482"/>
                </a:lnTo>
                <a:lnTo>
                  <a:pt x="165172" y="761742"/>
                </a:lnTo>
                <a:lnTo>
                  <a:pt x="190108" y="799922"/>
                </a:lnTo>
                <a:lnTo>
                  <a:pt x="216568" y="836977"/>
                </a:lnTo>
                <a:lnTo>
                  <a:pt x="244508" y="872864"/>
                </a:lnTo>
                <a:lnTo>
                  <a:pt x="273884" y="907537"/>
                </a:lnTo>
                <a:lnTo>
                  <a:pt x="304651" y="940953"/>
                </a:lnTo>
                <a:lnTo>
                  <a:pt x="336765" y="973066"/>
                </a:lnTo>
                <a:lnTo>
                  <a:pt x="370181" y="1003833"/>
                </a:lnTo>
                <a:lnTo>
                  <a:pt x="404854" y="1033208"/>
                </a:lnTo>
                <a:lnTo>
                  <a:pt x="440741" y="1061148"/>
                </a:lnTo>
                <a:lnTo>
                  <a:pt x="477797" y="1087607"/>
                </a:lnTo>
                <a:lnTo>
                  <a:pt x="515977" y="1112542"/>
                </a:lnTo>
                <a:lnTo>
                  <a:pt x="555237" y="1135908"/>
                </a:lnTo>
                <a:lnTo>
                  <a:pt x="595532" y="1157660"/>
                </a:lnTo>
                <a:lnTo>
                  <a:pt x="636818" y="1177754"/>
                </a:lnTo>
                <a:lnTo>
                  <a:pt x="679050" y="1196145"/>
                </a:lnTo>
                <a:lnTo>
                  <a:pt x="722184" y="1212789"/>
                </a:lnTo>
                <a:lnTo>
                  <a:pt x="766176" y="1227642"/>
                </a:lnTo>
                <a:lnTo>
                  <a:pt x="810980" y="1240658"/>
                </a:lnTo>
                <a:lnTo>
                  <a:pt x="856553" y="1251794"/>
                </a:lnTo>
                <a:lnTo>
                  <a:pt x="902849" y="1261005"/>
                </a:lnTo>
                <a:lnTo>
                  <a:pt x="949825" y="1268247"/>
                </a:lnTo>
                <a:lnTo>
                  <a:pt x="997436" y="1273475"/>
                </a:lnTo>
                <a:lnTo>
                  <a:pt x="1045638" y="1276644"/>
                </a:lnTo>
                <a:lnTo>
                  <a:pt x="1094385" y="1277710"/>
                </a:lnTo>
                <a:lnTo>
                  <a:pt x="1143134" y="1276644"/>
                </a:lnTo>
                <a:lnTo>
                  <a:pt x="1191337" y="1273475"/>
                </a:lnTo>
                <a:lnTo>
                  <a:pt x="1238949" y="1268247"/>
                </a:lnTo>
                <a:lnTo>
                  <a:pt x="1285927" y="1261005"/>
                </a:lnTo>
                <a:lnTo>
                  <a:pt x="1332225" y="1251794"/>
                </a:lnTo>
                <a:lnTo>
                  <a:pt x="1377799" y="1240658"/>
                </a:lnTo>
                <a:lnTo>
                  <a:pt x="1422604" y="1227642"/>
                </a:lnTo>
                <a:lnTo>
                  <a:pt x="1466597" y="1212789"/>
                </a:lnTo>
                <a:lnTo>
                  <a:pt x="1509732" y="1196145"/>
                </a:lnTo>
                <a:lnTo>
                  <a:pt x="1551965" y="1177754"/>
                </a:lnTo>
                <a:lnTo>
                  <a:pt x="1593252" y="1157660"/>
                </a:lnTo>
                <a:lnTo>
                  <a:pt x="1633548" y="1135908"/>
                </a:lnTo>
                <a:lnTo>
                  <a:pt x="1672808" y="1112542"/>
                </a:lnTo>
                <a:lnTo>
                  <a:pt x="1710989" y="1087607"/>
                </a:lnTo>
                <a:lnTo>
                  <a:pt x="1748045" y="1061148"/>
                </a:lnTo>
                <a:lnTo>
                  <a:pt x="1783933" y="1033208"/>
                </a:lnTo>
                <a:lnTo>
                  <a:pt x="1818607" y="1003833"/>
                </a:lnTo>
                <a:lnTo>
                  <a:pt x="1852024" y="973066"/>
                </a:lnTo>
                <a:lnTo>
                  <a:pt x="1884138" y="940953"/>
                </a:lnTo>
                <a:lnTo>
                  <a:pt x="1914905" y="907537"/>
                </a:lnTo>
                <a:lnTo>
                  <a:pt x="1944281" y="872864"/>
                </a:lnTo>
                <a:lnTo>
                  <a:pt x="1972222" y="836977"/>
                </a:lnTo>
                <a:lnTo>
                  <a:pt x="1998682" y="799922"/>
                </a:lnTo>
                <a:lnTo>
                  <a:pt x="2023618" y="761742"/>
                </a:lnTo>
                <a:lnTo>
                  <a:pt x="2046984" y="722482"/>
                </a:lnTo>
                <a:lnTo>
                  <a:pt x="2068737" y="682187"/>
                </a:lnTo>
                <a:lnTo>
                  <a:pt x="2088831" y="640901"/>
                </a:lnTo>
                <a:lnTo>
                  <a:pt x="2107223" y="598668"/>
                </a:lnTo>
                <a:lnTo>
                  <a:pt x="2123868" y="555534"/>
                </a:lnTo>
                <a:lnTo>
                  <a:pt x="2138721" y="511542"/>
                </a:lnTo>
                <a:lnTo>
                  <a:pt x="2151738" y="466737"/>
                </a:lnTo>
                <a:lnTo>
                  <a:pt x="2162875" y="421163"/>
                </a:lnTo>
                <a:lnTo>
                  <a:pt x="2172086" y="374866"/>
                </a:lnTo>
                <a:lnTo>
                  <a:pt x="2179328" y="327888"/>
                </a:lnTo>
                <a:lnTo>
                  <a:pt x="2184556" y="280276"/>
                </a:lnTo>
                <a:lnTo>
                  <a:pt x="2187725" y="232073"/>
                </a:lnTo>
                <a:lnTo>
                  <a:pt x="2188791" y="183325"/>
                </a:lnTo>
                <a:lnTo>
                  <a:pt x="2187725" y="134576"/>
                </a:lnTo>
                <a:lnTo>
                  <a:pt x="2184556" y="86373"/>
                </a:lnTo>
                <a:lnTo>
                  <a:pt x="2179328" y="38760"/>
                </a:lnTo>
                <a:lnTo>
                  <a:pt x="2173353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11846" y="597660"/>
            <a:ext cx="9340204" cy="112466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2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Integration Update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29B268D-B23F-4D41-C1EB-7FAA1F4331E4}"/>
              </a:ext>
            </a:extLst>
          </p:cNvPr>
          <p:cNvSpPr/>
          <p:nvPr/>
        </p:nvSpPr>
        <p:spPr>
          <a:xfrm>
            <a:off x="692907" y="9450107"/>
            <a:ext cx="4782595" cy="1085660"/>
          </a:xfrm>
          <a:custGeom>
            <a:avLst/>
            <a:gdLst>
              <a:gd name="connsiteX0" fmla="*/ 4782595 w 4782595"/>
              <a:gd name="connsiteY0" fmla="*/ 1085661 h 1085660"/>
              <a:gd name="connsiteX1" fmla="*/ 419146 w 4782595"/>
              <a:gd name="connsiteY1" fmla="*/ 1085661 h 1085660"/>
              <a:gd name="connsiteX2" fmla="*/ 0 w 4782595"/>
              <a:gd name="connsiteY2" fmla="*/ 666515 h 1085660"/>
              <a:gd name="connsiteX3" fmla="*/ 0 w 4782595"/>
              <a:gd name="connsiteY3" fmla="*/ 0 h 1085660"/>
              <a:gd name="connsiteX4" fmla="*/ 4782595 w 4782595"/>
              <a:gd name="connsiteY4" fmla="*/ 0 h 1085660"/>
              <a:gd name="connsiteX5" fmla="*/ 4782595 w 4782595"/>
              <a:gd name="connsiteY5" fmla="*/ 1085661 h 1085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82595" h="1085660">
                <a:moveTo>
                  <a:pt x="4782595" y="1085661"/>
                </a:moveTo>
                <a:lnTo>
                  <a:pt x="419146" y="1085661"/>
                </a:lnTo>
                <a:cubicBezTo>
                  <a:pt x="187670" y="1085661"/>
                  <a:pt x="0" y="897991"/>
                  <a:pt x="0" y="666515"/>
                </a:cubicBezTo>
                <a:lnTo>
                  <a:pt x="0" y="0"/>
                </a:lnTo>
                <a:lnTo>
                  <a:pt x="4782595" y="0"/>
                </a:lnTo>
                <a:lnTo>
                  <a:pt x="4782595" y="1085661"/>
                </a:lnTo>
                <a:close/>
              </a:path>
            </a:pathLst>
          </a:custGeom>
          <a:solidFill>
            <a:srgbClr val="FCFCFC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4F966DC-1D14-954E-AED6-49CE25F4F52C}"/>
              </a:ext>
            </a:extLst>
          </p:cNvPr>
          <p:cNvSpPr/>
          <p:nvPr/>
        </p:nvSpPr>
        <p:spPr>
          <a:xfrm>
            <a:off x="692907" y="8536329"/>
            <a:ext cx="4782595" cy="856797"/>
          </a:xfrm>
          <a:custGeom>
            <a:avLst/>
            <a:gdLst>
              <a:gd name="connsiteX0" fmla="*/ 4782595 w 4782595"/>
              <a:gd name="connsiteY0" fmla="*/ 856798 h 856797"/>
              <a:gd name="connsiteX1" fmla="*/ 0 w 4782595"/>
              <a:gd name="connsiteY1" fmla="*/ 856798 h 856797"/>
              <a:gd name="connsiteX2" fmla="*/ 0 w 4782595"/>
              <a:gd name="connsiteY2" fmla="*/ 631281 h 856797"/>
              <a:gd name="connsiteX3" fmla="*/ 631281 w 4782595"/>
              <a:gd name="connsiteY3" fmla="*/ 0 h 856797"/>
              <a:gd name="connsiteX4" fmla="*/ 4782595 w 4782595"/>
              <a:gd name="connsiteY4" fmla="*/ 0 h 856797"/>
              <a:gd name="connsiteX5" fmla="*/ 4782595 w 4782595"/>
              <a:gd name="connsiteY5" fmla="*/ 856798 h 856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82595" h="856797">
                <a:moveTo>
                  <a:pt x="4782595" y="856798"/>
                </a:moveTo>
                <a:lnTo>
                  <a:pt x="0" y="856798"/>
                </a:lnTo>
                <a:lnTo>
                  <a:pt x="0" y="631281"/>
                </a:lnTo>
                <a:cubicBezTo>
                  <a:pt x="0" y="282602"/>
                  <a:pt x="282602" y="0"/>
                  <a:pt x="631281" y="0"/>
                </a:cubicBezTo>
                <a:lnTo>
                  <a:pt x="4782595" y="0"/>
                </a:lnTo>
                <a:lnTo>
                  <a:pt x="4782595" y="856798"/>
                </a:lnTo>
                <a:close/>
              </a:path>
            </a:pathLst>
          </a:custGeom>
          <a:solidFill>
            <a:srgbClr val="7D5FF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FC44C0A-06A6-ADDE-07DA-96ADB71B5DD9}"/>
              </a:ext>
            </a:extLst>
          </p:cNvPr>
          <p:cNvSpPr/>
          <p:nvPr/>
        </p:nvSpPr>
        <p:spPr>
          <a:xfrm>
            <a:off x="15151829" y="9450107"/>
            <a:ext cx="4167938" cy="1085660"/>
          </a:xfrm>
          <a:custGeom>
            <a:avLst/>
            <a:gdLst>
              <a:gd name="connsiteX0" fmla="*/ 0 w 4167938"/>
              <a:gd name="connsiteY0" fmla="*/ 1085661 h 1085660"/>
              <a:gd name="connsiteX1" fmla="*/ 3748792 w 4167938"/>
              <a:gd name="connsiteY1" fmla="*/ 1085661 h 1085660"/>
              <a:gd name="connsiteX2" fmla="*/ 4167938 w 4167938"/>
              <a:gd name="connsiteY2" fmla="*/ 666515 h 1085660"/>
              <a:gd name="connsiteX3" fmla="*/ 4167938 w 4167938"/>
              <a:gd name="connsiteY3" fmla="*/ 0 h 1085660"/>
              <a:gd name="connsiteX4" fmla="*/ 0 w 4167938"/>
              <a:gd name="connsiteY4" fmla="*/ 0 h 1085660"/>
              <a:gd name="connsiteX5" fmla="*/ 0 w 4167938"/>
              <a:gd name="connsiteY5" fmla="*/ 1085661 h 1085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67938" h="1085660">
                <a:moveTo>
                  <a:pt x="0" y="1085661"/>
                </a:moveTo>
                <a:lnTo>
                  <a:pt x="3748792" y="1085661"/>
                </a:lnTo>
                <a:cubicBezTo>
                  <a:pt x="3980269" y="1085661"/>
                  <a:pt x="4167938" y="897991"/>
                  <a:pt x="4167938" y="666515"/>
                </a:cubicBezTo>
                <a:lnTo>
                  <a:pt x="4167938" y="0"/>
                </a:lnTo>
                <a:lnTo>
                  <a:pt x="0" y="0"/>
                </a:lnTo>
                <a:lnTo>
                  <a:pt x="0" y="1085661"/>
                </a:lnTo>
                <a:close/>
              </a:path>
            </a:pathLst>
          </a:custGeom>
          <a:solidFill>
            <a:srgbClr val="FCFCFC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EBA23351-FA0B-BBD5-26FD-8B2E9EDB7EEE}"/>
              </a:ext>
            </a:extLst>
          </p:cNvPr>
          <p:cNvSpPr/>
          <p:nvPr/>
        </p:nvSpPr>
        <p:spPr>
          <a:xfrm>
            <a:off x="15151829" y="8536329"/>
            <a:ext cx="4167938" cy="856797"/>
          </a:xfrm>
          <a:custGeom>
            <a:avLst/>
            <a:gdLst>
              <a:gd name="connsiteX0" fmla="*/ 0 w 4167938"/>
              <a:gd name="connsiteY0" fmla="*/ 856798 h 856797"/>
              <a:gd name="connsiteX1" fmla="*/ 4167938 w 4167938"/>
              <a:gd name="connsiteY1" fmla="*/ 856798 h 856797"/>
              <a:gd name="connsiteX2" fmla="*/ 4167938 w 4167938"/>
              <a:gd name="connsiteY2" fmla="*/ 631281 h 856797"/>
              <a:gd name="connsiteX3" fmla="*/ 3536657 w 4167938"/>
              <a:gd name="connsiteY3" fmla="*/ 0 h 856797"/>
              <a:gd name="connsiteX4" fmla="*/ 0 w 4167938"/>
              <a:gd name="connsiteY4" fmla="*/ 0 h 856797"/>
              <a:gd name="connsiteX5" fmla="*/ 0 w 4167938"/>
              <a:gd name="connsiteY5" fmla="*/ 856798 h 856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67938" h="856797">
                <a:moveTo>
                  <a:pt x="0" y="856798"/>
                </a:moveTo>
                <a:lnTo>
                  <a:pt x="4167938" y="856798"/>
                </a:lnTo>
                <a:lnTo>
                  <a:pt x="4167938" y="631281"/>
                </a:lnTo>
                <a:cubicBezTo>
                  <a:pt x="4167938" y="282602"/>
                  <a:pt x="3885336" y="0"/>
                  <a:pt x="3536657" y="0"/>
                </a:cubicBezTo>
                <a:lnTo>
                  <a:pt x="0" y="0"/>
                </a:lnTo>
                <a:lnTo>
                  <a:pt x="0" y="856798"/>
                </a:lnTo>
                <a:close/>
              </a:path>
            </a:pathLst>
          </a:custGeom>
          <a:solidFill>
            <a:srgbClr val="7D5FF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A2973D09-944F-62A3-A329-95A59CCBD5C5}"/>
              </a:ext>
            </a:extLst>
          </p:cNvPr>
          <p:cNvSpPr/>
          <p:nvPr/>
        </p:nvSpPr>
        <p:spPr>
          <a:xfrm>
            <a:off x="5515754" y="8536329"/>
            <a:ext cx="4782595" cy="856797"/>
          </a:xfrm>
          <a:custGeom>
            <a:avLst/>
            <a:gdLst>
              <a:gd name="connsiteX0" fmla="*/ 0 w 4782595"/>
              <a:gd name="connsiteY0" fmla="*/ 0 h 856797"/>
              <a:gd name="connsiteX1" fmla="*/ 4782595 w 4782595"/>
              <a:gd name="connsiteY1" fmla="*/ 0 h 856797"/>
              <a:gd name="connsiteX2" fmla="*/ 4782595 w 4782595"/>
              <a:gd name="connsiteY2" fmla="*/ 856798 h 856797"/>
              <a:gd name="connsiteX3" fmla="*/ 0 w 4782595"/>
              <a:gd name="connsiteY3" fmla="*/ 856798 h 856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2595" h="856797">
                <a:moveTo>
                  <a:pt x="0" y="0"/>
                </a:moveTo>
                <a:lnTo>
                  <a:pt x="4782595" y="0"/>
                </a:lnTo>
                <a:lnTo>
                  <a:pt x="4782595" y="856798"/>
                </a:lnTo>
                <a:lnTo>
                  <a:pt x="0" y="856798"/>
                </a:lnTo>
                <a:close/>
              </a:path>
            </a:pathLst>
          </a:custGeom>
          <a:solidFill>
            <a:srgbClr val="7D5FF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78655C6-FAE2-D323-E4BD-0F82F7C5B413}"/>
              </a:ext>
            </a:extLst>
          </p:cNvPr>
          <p:cNvSpPr txBox="1"/>
          <p:nvPr/>
        </p:nvSpPr>
        <p:spPr>
          <a:xfrm>
            <a:off x="1030337" y="8786103"/>
            <a:ext cx="23920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Workstream Items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92380FC-E8A9-4D86-1A73-F54030282B97}"/>
              </a:ext>
            </a:extLst>
          </p:cNvPr>
          <p:cNvSpPr txBox="1"/>
          <p:nvPr/>
        </p:nvSpPr>
        <p:spPr>
          <a:xfrm>
            <a:off x="5785539" y="8786103"/>
            <a:ext cx="29075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Key Decision to Make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400A97B-5FB0-452A-CDD5-99777AA73C73}"/>
              </a:ext>
            </a:extLst>
          </p:cNvPr>
          <p:cNvSpPr/>
          <p:nvPr/>
        </p:nvSpPr>
        <p:spPr>
          <a:xfrm>
            <a:off x="5515754" y="9450107"/>
            <a:ext cx="4782595" cy="1085660"/>
          </a:xfrm>
          <a:custGeom>
            <a:avLst/>
            <a:gdLst>
              <a:gd name="connsiteX0" fmla="*/ 0 w 4782595"/>
              <a:gd name="connsiteY0" fmla="*/ 0 h 1085660"/>
              <a:gd name="connsiteX1" fmla="*/ 4782595 w 4782595"/>
              <a:gd name="connsiteY1" fmla="*/ 0 h 1085660"/>
              <a:gd name="connsiteX2" fmla="*/ 4782595 w 4782595"/>
              <a:gd name="connsiteY2" fmla="*/ 1085661 h 1085660"/>
              <a:gd name="connsiteX3" fmla="*/ 0 w 4782595"/>
              <a:gd name="connsiteY3" fmla="*/ 1085661 h 1085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2595" h="1085660">
                <a:moveTo>
                  <a:pt x="0" y="0"/>
                </a:moveTo>
                <a:lnTo>
                  <a:pt x="4782595" y="0"/>
                </a:lnTo>
                <a:lnTo>
                  <a:pt x="4782595" y="1085661"/>
                </a:lnTo>
                <a:lnTo>
                  <a:pt x="0" y="1085661"/>
                </a:lnTo>
                <a:close/>
              </a:path>
            </a:pathLst>
          </a:custGeom>
          <a:solidFill>
            <a:srgbClr val="FCFCFC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E39DDC0-2BB0-4622-204D-9D8074F5B8D0}"/>
              </a:ext>
            </a:extLst>
          </p:cNvPr>
          <p:cNvSpPr/>
          <p:nvPr/>
        </p:nvSpPr>
        <p:spPr>
          <a:xfrm>
            <a:off x="10340169" y="8536329"/>
            <a:ext cx="4760952" cy="856797"/>
          </a:xfrm>
          <a:custGeom>
            <a:avLst/>
            <a:gdLst>
              <a:gd name="connsiteX0" fmla="*/ 0 w 4760952"/>
              <a:gd name="connsiteY0" fmla="*/ 0 h 856797"/>
              <a:gd name="connsiteX1" fmla="*/ 4760953 w 4760952"/>
              <a:gd name="connsiteY1" fmla="*/ 0 h 856797"/>
              <a:gd name="connsiteX2" fmla="*/ 4760953 w 4760952"/>
              <a:gd name="connsiteY2" fmla="*/ 856798 h 856797"/>
              <a:gd name="connsiteX3" fmla="*/ 0 w 4760952"/>
              <a:gd name="connsiteY3" fmla="*/ 856798 h 856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0952" h="856797">
                <a:moveTo>
                  <a:pt x="0" y="0"/>
                </a:moveTo>
                <a:lnTo>
                  <a:pt x="4760953" y="0"/>
                </a:lnTo>
                <a:lnTo>
                  <a:pt x="4760953" y="856798"/>
                </a:lnTo>
                <a:lnTo>
                  <a:pt x="0" y="856798"/>
                </a:lnTo>
                <a:close/>
              </a:path>
            </a:pathLst>
          </a:custGeom>
          <a:solidFill>
            <a:srgbClr val="7D5FFF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E393FC9-7818-A9D3-0114-9CD41E4A4456}"/>
              </a:ext>
            </a:extLst>
          </p:cNvPr>
          <p:cNvSpPr/>
          <p:nvPr/>
        </p:nvSpPr>
        <p:spPr>
          <a:xfrm>
            <a:off x="10340169" y="9450107"/>
            <a:ext cx="4760952" cy="1085660"/>
          </a:xfrm>
          <a:custGeom>
            <a:avLst/>
            <a:gdLst>
              <a:gd name="connsiteX0" fmla="*/ 0 w 4760952"/>
              <a:gd name="connsiteY0" fmla="*/ 0 h 1085660"/>
              <a:gd name="connsiteX1" fmla="*/ 4760953 w 4760952"/>
              <a:gd name="connsiteY1" fmla="*/ 0 h 1085660"/>
              <a:gd name="connsiteX2" fmla="*/ 4760953 w 4760952"/>
              <a:gd name="connsiteY2" fmla="*/ 1085661 h 1085660"/>
              <a:gd name="connsiteX3" fmla="*/ 0 w 4760952"/>
              <a:gd name="connsiteY3" fmla="*/ 1085661 h 1085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0952" h="1085660">
                <a:moveTo>
                  <a:pt x="0" y="0"/>
                </a:moveTo>
                <a:lnTo>
                  <a:pt x="4760953" y="0"/>
                </a:lnTo>
                <a:lnTo>
                  <a:pt x="4760953" y="1085661"/>
                </a:lnTo>
                <a:lnTo>
                  <a:pt x="0" y="1085661"/>
                </a:lnTo>
                <a:close/>
              </a:path>
            </a:pathLst>
          </a:custGeom>
          <a:solidFill>
            <a:srgbClr val="FCFCFC"/>
          </a:solidFill>
          <a:ln w="104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903D5DE-F305-9FA2-4A7F-077720C51605}"/>
              </a:ext>
            </a:extLst>
          </p:cNvPr>
          <p:cNvSpPr txBox="1"/>
          <p:nvPr/>
        </p:nvSpPr>
        <p:spPr>
          <a:xfrm>
            <a:off x="10686548" y="8786103"/>
            <a:ext cx="29075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Key Decision to Make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D17BC06-308C-A740-120F-3658AE3E8F51}"/>
              </a:ext>
            </a:extLst>
          </p:cNvPr>
          <p:cNvSpPr txBox="1"/>
          <p:nvPr/>
        </p:nvSpPr>
        <p:spPr>
          <a:xfrm>
            <a:off x="15502119" y="8786103"/>
            <a:ext cx="7681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Risks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F78194E-A871-EFDB-D41D-23F3AF546E15}"/>
              </a:ext>
            </a:extLst>
          </p:cNvPr>
          <p:cNvSpPr/>
          <p:nvPr/>
        </p:nvSpPr>
        <p:spPr>
          <a:xfrm>
            <a:off x="686557" y="6819455"/>
            <a:ext cx="3187792" cy="1087451"/>
          </a:xfrm>
          <a:custGeom>
            <a:avLst/>
            <a:gdLst>
              <a:gd name="connsiteX0" fmla="*/ 3187792 w 3187792"/>
              <a:gd name="connsiteY0" fmla="*/ 1087452 h 1087451"/>
              <a:gd name="connsiteX1" fmla="*/ 419838 w 3187792"/>
              <a:gd name="connsiteY1" fmla="*/ 1087452 h 1087451"/>
              <a:gd name="connsiteX2" fmla="*/ 0 w 3187792"/>
              <a:gd name="connsiteY2" fmla="*/ 667614 h 1087451"/>
              <a:gd name="connsiteX3" fmla="*/ 0 w 3187792"/>
              <a:gd name="connsiteY3" fmla="*/ 0 h 1087451"/>
              <a:gd name="connsiteX4" fmla="*/ 3187792 w 3187792"/>
              <a:gd name="connsiteY4" fmla="*/ 0 h 1087451"/>
              <a:gd name="connsiteX5" fmla="*/ 3187792 w 3187792"/>
              <a:gd name="connsiteY5" fmla="*/ 1087452 h 1087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87792" h="1087451">
                <a:moveTo>
                  <a:pt x="3187792" y="1087452"/>
                </a:moveTo>
                <a:lnTo>
                  <a:pt x="419838" y="1087452"/>
                </a:lnTo>
                <a:cubicBezTo>
                  <a:pt x="187979" y="1087452"/>
                  <a:pt x="0" y="899472"/>
                  <a:pt x="0" y="667614"/>
                </a:cubicBezTo>
                <a:lnTo>
                  <a:pt x="0" y="0"/>
                </a:lnTo>
                <a:lnTo>
                  <a:pt x="3187792" y="0"/>
                </a:lnTo>
                <a:lnTo>
                  <a:pt x="3187792" y="1087452"/>
                </a:lnTo>
                <a:close/>
              </a:path>
            </a:pathLst>
          </a:custGeom>
          <a:solidFill>
            <a:srgbClr val="FCFCFC"/>
          </a:solidFill>
          <a:ln w="1047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86D9F526-72BF-392A-3379-AFA4CCFDFA90}"/>
              </a:ext>
            </a:extLst>
          </p:cNvPr>
          <p:cNvSpPr/>
          <p:nvPr/>
        </p:nvSpPr>
        <p:spPr>
          <a:xfrm>
            <a:off x="686557" y="3226592"/>
            <a:ext cx="3187792" cy="1014145"/>
          </a:xfrm>
          <a:custGeom>
            <a:avLst/>
            <a:gdLst>
              <a:gd name="connsiteX0" fmla="*/ 0 w 3187792"/>
              <a:gd name="connsiteY0" fmla="*/ 0 h 1014145"/>
              <a:gd name="connsiteX1" fmla="*/ 3187792 w 3187792"/>
              <a:gd name="connsiteY1" fmla="*/ 0 h 1014145"/>
              <a:gd name="connsiteX2" fmla="*/ 3187792 w 3187792"/>
              <a:gd name="connsiteY2" fmla="*/ 1014145 h 1014145"/>
              <a:gd name="connsiteX3" fmla="*/ 0 w 3187792"/>
              <a:gd name="connsiteY3" fmla="*/ 1014145 h 101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87792" h="1014145">
                <a:moveTo>
                  <a:pt x="0" y="0"/>
                </a:moveTo>
                <a:lnTo>
                  <a:pt x="3187792" y="0"/>
                </a:lnTo>
                <a:lnTo>
                  <a:pt x="3187792" y="1014145"/>
                </a:lnTo>
                <a:lnTo>
                  <a:pt x="0" y="1014145"/>
                </a:lnTo>
                <a:close/>
              </a:path>
            </a:pathLst>
          </a:custGeom>
          <a:solidFill>
            <a:srgbClr val="FCFCFC"/>
          </a:solidFill>
          <a:ln w="1047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70347D9F-B099-F067-133F-0BA0F2E4E1AD}"/>
              </a:ext>
            </a:extLst>
          </p:cNvPr>
          <p:cNvSpPr/>
          <p:nvPr/>
        </p:nvSpPr>
        <p:spPr>
          <a:xfrm>
            <a:off x="686557" y="4280532"/>
            <a:ext cx="3187792" cy="2499023"/>
          </a:xfrm>
          <a:custGeom>
            <a:avLst/>
            <a:gdLst>
              <a:gd name="connsiteX0" fmla="*/ 0 w 3187792"/>
              <a:gd name="connsiteY0" fmla="*/ 0 h 2499023"/>
              <a:gd name="connsiteX1" fmla="*/ 3187792 w 3187792"/>
              <a:gd name="connsiteY1" fmla="*/ 0 h 2499023"/>
              <a:gd name="connsiteX2" fmla="*/ 3187792 w 3187792"/>
              <a:gd name="connsiteY2" fmla="*/ 2499024 h 2499023"/>
              <a:gd name="connsiteX3" fmla="*/ 0 w 3187792"/>
              <a:gd name="connsiteY3" fmla="*/ 2499024 h 2499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87792" h="2499023">
                <a:moveTo>
                  <a:pt x="0" y="0"/>
                </a:moveTo>
                <a:lnTo>
                  <a:pt x="3187792" y="0"/>
                </a:lnTo>
                <a:lnTo>
                  <a:pt x="3187792" y="2499024"/>
                </a:lnTo>
                <a:lnTo>
                  <a:pt x="0" y="2499024"/>
                </a:lnTo>
                <a:close/>
              </a:path>
            </a:pathLst>
          </a:custGeom>
          <a:solidFill>
            <a:srgbClr val="EFEFEF"/>
          </a:solidFill>
          <a:ln w="1047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D6D7DF3F-1182-2CF7-1F4F-97AD7990277B}"/>
              </a:ext>
            </a:extLst>
          </p:cNvPr>
          <p:cNvSpPr/>
          <p:nvPr/>
        </p:nvSpPr>
        <p:spPr>
          <a:xfrm>
            <a:off x="686557" y="2328481"/>
            <a:ext cx="3187792" cy="858211"/>
          </a:xfrm>
          <a:custGeom>
            <a:avLst/>
            <a:gdLst>
              <a:gd name="connsiteX0" fmla="*/ 3187792 w 3187792"/>
              <a:gd name="connsiteY0" fmla="*/ 858211 h 858211"/>
              <a:gd name="connsiteX1" fmla="*/ 0 w 3187792"/>
              <a:gd name="connsiteY1" fmla="*/ 858211 h 858211"/>
              <a:gd name="connsiteX2" fmla="*/ 0 w 3187792"/>
              <a:gd name="connsiteY2" fmla="*/ 632322 h 858211"/>
              <a:gd name="connsiteX3" fmla="*/ 632322 w 3187792"/>
              <a:gd name="connsiteY3" fmla="*/ 0 h 858211"/>
              <a:gd name="connsiteX4" fmla="*/ 3187792 w 3187792"/>
              <a:gd name="connsiteY4" fmla="*/ 0 h 858211"/>
              <a:gd name="connsiteX5" fmla="*/ 3187792 w 3187792"/>
              <a:gd name="connsiteY5" fmla="*/ 858211 h 858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87792" h="858211">
                <a:moveTo>
                  <a:pt x="3187792" y="858211"/>
                </a:moveTo>
                <a:lnTo>
                  <a:pt x="0" y="858211"/>
                </a:lnTo>
                <a:lnTo>
                  <a:pt x="0" y="632322"/>
                </a:lnTo>
                <a:cubicBezTo>
                  <a:pt x="0" y="283068"/>
                  <a:pt x="283068" y="0"/>
                  <a:pt x="632322" y="0"/>
                </a:cubicBezTo>
                <a:lnTo>
                  <a:pt x="3187792" y="0"/>
                </a:lnTo>
                <a:lnTo>
                  <a:pt x="3187792" y="858211"/>
                </a:lnTo>
                <a:close/>
              </a:path>
            </a:pathLst>
          </a:custGeom>
          <a:solidFill>
            <a:srgbClr val="7D5FFF"/>
          </a:solidFill>
          <a:ln w="1047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250217A-37B4-ACD9-33F2-5C55E7EFA571}"/>
              </a:ext>
            </a:extLst>
          </p:cNvPr>
          <p:cNvSpPr/>
          <p:nvPr/>
        </p:nvSpPr>
        <p:spPr>
          <a:xfrm>
            <a:off x="13245033" y="6819455"/>
            <a:ext cx="6099113" cy="1087451"/>
          </a:xfrm>
          <a:custGeom>
            <a:avLst/>
            <a:gdLst>
              <a:gd name="connsiteX0" fmla="*/ 0 w 6099113"/>
              <a:gd name="connsiteY0" fmla="*/ 1087452 h 1087451"/>
              <a:gd name="connsiteX1" fmla="*/ 5679277 w 6099113"/>
              <a:gd name="connsiteY1" fmla="*/ 1087452 h 1087451"/>
              <a:gd name="connsiteX2" fmla="*/ 6099114 w 6099113"/>
              <a:gd name="connsiteY2" fmla="*/ 667614 h 1087451"/>
              <a:gd name="connsiteX3" fmla="*/ 6099114 w 6099113"/>
              <a:gd name="connsiteY3" fmla="*/ 0 h 1087451"/>
              <a:gd name="connsiteX4" fmla="*/ 0 w 6099113"/>
              <a:gd name="connsiteY4" fmla="*/ 0 h 1087451"/>
              <a:gd name="connsiteX5" fmla="*/ 0 w 6099113"/>
              <a:gd name="connsiteY5" fmla="*/ 1087452 h 1087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13" h="1087451">
                <a:moveTo>
                  <a:pt x="0" y="1087452"/>
                </a:moveTo>
                <a:lnTo>
                  <a:pt x="5679277" y="1087452"/>
                </a:lnTo>
                <a:cubicBezTo>
                  <a:pt x="5911135" y="1087452"/>
                  <a:pt x="6099114" y="899472"/>
                  <a:pt x="6099114" y="667614"/>
                </a:cubicBezTo>
                <a:lnTo>
                  <a:pt x="6099114" y="0"/>
                </a:lnTo>
                <a:lnTo>
                  <a:pt x="0" y="0"/>
                </a:lnTo>
                <a:lnTo>
                  <a:pt x="0" y="1087452"/>
                </a:lnTo>
                <a:close/>
              </a:path>
            </a:pathLst>
          </a:custGeom>
          <a:solidFill>
            <a:srgbClr val="FCFCFC"/>
          </a:solidFill>
          <a:ln w="1047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20ECAAA0-E9A6-C689-2B73-E581BE3C98BA}"/>
              </a:ext>
            </a:extLst>
          </p:cNvPr>
          <p:cNvSpPr/>
          <p:nvPr/>
        </p:nvSpPr>
        <p:spPr>
          <a:xfrm rot="10800000">
            <a:off x="13245138" y="3226497"/>
            <a:ext cx="6099113" cy="1014145"/>
          </a:xfrm>
          <a:custGeom>
            <a:avLst/>
            <a:gdLst>
              <a:gd name="connsiteX0" fmla="*/ -1 w 6099113"/>
              <a:gd name="connsiteY0" fmla="*/ 0 h 1014145"/>
              <a:gd name="connsiteX1" fmla="*/ 6099113 w 6099113"/>
              <a:gd name="connsiteY1" fmla="*/ 0 h 1014145"/>
              <a:gd name="connsiteX2" fmla="*/ 6099113 w 6099113"/>
              <a:gd name="connsiteY2" fmla="*/ 1014145 h 1014145"/>
              <a:gd name="connsiteX3" fmla="*/ -1 w 6099113"/>
              <a:gd name="connsiteY3" fmla="*/ 1014145 h 101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9113" h="1014145">
                <a:moveTo>
                  <a:pt x="-1" y="0"/>
                </a:moveTo>
                <a:lnTo>
                  <a:pt x="6099113" y="0"/>
                </a:lnTo>
                <a:lnTo>
                  <a:pt x="6099113" y="1014145"/>
                </a:lnTo>
                <a:lnTo>
                  <a:pt x="-1" y="1014145"/>
                </a:lnTo>
                <a:close/>
              </a:path>
            </a:pathLst>
          </a:custGeom>
          <a:solidFill>
            <a:srgbClr val="FCFCFC"/>
          </a:solidFill>
          <a:ln w="1047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E2793999-9896-7852-BFBE-6E1F4592E6A3}"/>
              </a:ext>
            </a:extLst>
          </p:cNvPr>
          <p:cNvSpPr/>
          <p:nvPr/>
        </p:nvSpPr>
        <p:spPr>
          <a:xfrm rot="10800000">
            <a:off x="13245138" y="4280490"/>
            <a:ext cx="6099113" cy="2499023"/>
          </a:xfrm>
          <a:custGeom>
            <a:avLst/>
            <a:gdLst>
              <a:gd name="connsiteX0" fmla="*/ -1 w 6099113"/>
              <a:gd name="connsiteY0" fmla="*/ 0 h 2499023"/>
              <a:gd name="connsiteX1" fmla="*/ 6099113 w 6099113"/>
              <a:gd name="connsiteY1" fmla="*/ 0 h 2499023"/>
              <a:gd name="connsiteX2" fmla="*/ 6099113 w 6099113"/>
              <a:gd name="connsiteY2" fmla="*/ 2499024 h 2499023"/>
              <a:gd name="connsiteX3" fmla="*/ -1 w 6099113"/>
              <a:gd name="connsiteY3" fmla="*/ 2499024 h 2499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9113" h="2499023">
                <a:moveTo>
                  <a:pt x="-1" y="0"/>
                </a:moveTo>
                <a:lnTo>
                  <a:pt x="6099113" y="0"/>
                </a:lnTo>
                <a:lnTo>
                  <a:pt x="6099113" y="2499024"/>
                </a:lnTo>
                <a:lnTo>
                  <a:pt x="-1" y="2499024"/>
                </a:lnTo>
                <a:close/>
              </a:path>
            </a:pathLst>
          </a:custGeom>
          <a:solidFill>
            <a:srgbClr val="EFEFEF"/>
          </a:solidFill>
          <a:ln w="1047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7731E82F-E44C-83F0-155E-0065E13259AC}"/>
              </a:ext>
            </a:extLst>
          </p:cNvPr>
          <p:cNvSpPr/>
          <p:nvPr/>
        </p:nvSpPr>
        <p:spPr>
          <a:xfrm>
            <a:off x="13245033" y="2328481"/>
            <a:ext cx="6099113" cy="858211"/>
          </a:xfrm>
          <a:custGeom>
            <a:avLst/>
            <a:gdLst>
              <a:gd name="connsiteX0" fmla="*/ 0 w 6099113"/>
              <a:gd name="connsiteY0" fmla="*/ 858211 h 858211"/>
              <a:gd name="connsiteX1" fmla="*/ 6099114 w 6099113"/>
              <a:gd name="connsiteY1" fmla="*/ 858211 h 858211"/>
              <a:gd name="connsiteX2" fmla="*/ 6099114 w 6099113"/>
              <a:gd name="connsiteY2" fmla="*/ 632322 h 858211"/>
              <a:gd name="connsiteX3" fmla="*/ 5466792 w 6099113"/>
              <a:gd name="connsiteY3" fmla="*/ 0 h 858211"/>
              <a:gd name="connsiteX4" fmla="*/ 0 w 6099113"/>
              <a:gd name="connsiteY4" fmla="*/ 0 h 858211"/>
              <a:gd name="connsiteX5" fmla="*/ 0 w 6099113"/>
              <a:gd name="connsiteY5" fmla="*/ 858211 h 858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13" h="858211">
                <a:moveTo>
                  <a:pt x="0" y="858211"/>
                </a:moveTo>
                <a:lnTo>
                  <a:pt x="6099114" y="858211"/>
                </a:lnTo>
                <a:lnTo>
                  <a:pt x="6099114" y="632322"/>
                </a:lnTo>
                <a:cubicBezTo>
                  <a:pt x="6099114" y="283068"/>
                  <a:pt x="5816045" y="0"/>
                  <a:pt x="5466792" y="0"/>
                </a:cubicBezTo>
                <a:lnTo>
                  <a:pt x="0" y="0"/>
                </a:lnTo>
                <a:lnTo>
                  <a:pt x="0" y="858211"/>
                </a:lnTo>
                <a:close/>
              </a:path>
            </a:pathLst>
          </a:custGeom>
          <a:solidFill>
            <a:srgbClr val="7D5FFF"/>
          </a:solidFill>
          <a:ln w="1047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C5CBAE92-3560-46EB-F788-81136511D460}"/>
              </a:ext>
            </a:extLst>
          </p:cNvPr>
          <p:cNvSpPr/>
          <p:nvPr/>
        </p:nvSpPr>
        <p:spPr>
          <a:xfrm>
            <a:off x="3914772" y="3226592"/>
            <a:ext cx="1857799" cy="1014145"/>
          </a:xfrm>
          <a:custGeom>
            <a:avLst/>
            <a:gdLst>
              <a:gd name="connsiteX0" fmla="*/ 0 w 1857799"/>
              <a:gd name="connsiteY0" fmla="*/ 0 h 1014145"/>
              <a:gd name="connsiteX1" fmla="*/ 1857800 w 1857799"/>
              <a:gd name="connsiteY1" fmla="*/ 0 h 1014145"/>
              <a:gd name="connsiteX2" fmla="*/ 1857800 w 1857799"/>
              <a:gd name="connsiteY2" fmla="*/ 1014145 h 1014145"/>
              <a:gd name="connsiteX3" fmla="*/ 0 w 1857799"/>
              <a:gd name="connsiteY3" fmla="*/ 1014145 h 101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57799" h="1014145">
                <a:moveTo>
                  <a:pt x="0" y="0"/>
                </a:moveTo>
                <a:lnTo>
                  <a:pt x="1857800" y="0"/>
                </a:lnTo>
                <a:lnTo>
                  <a:pt x="1857800" y="1014145"/>
                </a:lnTo>
                <a:lnTo>
                  <a:pt x="0" y="1014145"/>
                </a:lnTo>
                <a:close/>
              </a:path>
            </a:pathLst>
          </a:custGeom>
          <a:solidFill>
            <a:srgbClr val="FCFCFC"/>
          </a:solidFill>
          <a:ln w="1047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9E7585D-84D6-59AC-6610-678CE6DEF197}"/>
              </a:ext>
            </a:extLst>
          </p:cNvPr>
          <p:cNvSpPr/>
          <p:nvPr/>
        </p:nvSpPr>
        <p:spPr>
          <a:xfrm>
            <a:off x="3914772" y="4280532"/>
            <a:ext cx="1857799" cy="2499023"/>
          </a:xfrm>
          <a:custGeom>
            <a:avLst/>
            <a:gdLst>
              <a:gd name="connsiteX0" fmla="*/ 0 w 1857799"/>
              <a:gd name="connsiteY0" fmla="*/ 0 h 2499023"/>
              <a:gd name="connsiteX1" fmla="*/ 1857800 w 1857799"/>
              <a:gd name="connsiteY1" fmla="*/ 0 h 2499023"/>
              <a:gd name="connsiteX2" fmla="*/ 1857800 w 1857799"/>
              <a:gd name="connsiteY2" fmla="*/ 2499024 h 2499023"/>
              <a:gd name="connsiteX3" fmla="*/ 0 w 1857799"/>
              <a:gd name="connsiteY3" fmla="*/ 2499024 h 2499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57799" h="2499023">
                <a:moveTo>
                  <a:pt x="0" y="0"/>
                </a:moveTo>
                <a:lnTo>
                  <a:pt x="1857800" y="0"/>
                </a:lnTo>
                <a:lnTo>
                  <a:pt x="1857800" y="2499024"/>
                </a:lnTo>
                <a:lnTo>
                  <a:pt x="0" y="2499024"/>
                </a:lnTo>
                <a:close/>
              </a:path>
            </a:pathLst>
          </a:custGeom>
          <a:solidFill>
            <a:srgbClr val="EFEFEF"/>
          </a:solidFill>
          <a:ln w="1047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E8099143-5253-0505-0999-779872622982}"/>
              </a:ext>
            </a:extLst>
          </p:cNvPr>
          <p:cNvSpPr/>
          <p:nvPr/>
        </p:nvSpPr>
        <p:spPr>
          <a:xfrm>
            <a:off x="3914772" y="2328481"/>
            <a:ext cx="1857799" cy="858211"/>
          </a:xfrm>
          <a:custGeom>
            <a:avLst/>
            <a:gdLst>
              <a:gd name="connsiteX0" fmla="*/ 0 w 1857799"/>
              <a:gd name="connsiteY0" fmla="*/ 0 h 858211"/>
              <a:gd name="connsiteX1" fmla="*/ 1857800 w 1857799"/>
              <a:gd name="connsiteY1" fmla="*/ 0 h 858211"/>
              <a:gd name="connsiteX2" fmla="*/ 1857800 w 1857799"/>
              <a:gd name="connsiteY2" fmla="*/ 858211 h 858211"/>
              <a:gd name="connsiteX3" fmla="*/ 0 w 1857799"/>
              <a:gd name="connsiteY3" fmla="*/ 858211 h 858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57799" h="858211">
                <a:moveTo>
                  <a:pt x="0" y="0"/>
                </a:moveTo>
                <a:lnTo>
                  <a:pt x="1857800" y="0"/>
                </a:lnTo>
                <a:lnTo>
                  <a:pt x="1857800" y="858211"/>
                </a:lnTo>
                <a:lnTo>
                  <a:pt x="0" y="858211"/>
                </a:lnTo>
                <a:close/>
              </a:path>
            </a:pathLst>
          </a:custGeom>
          <a:solidFill>
            <a:srgbClr val="7D5FFF"/>
          </a:solidFill>
          <a:ln w="1047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BCDF056-9A39-EB73-0EC0-176989067516}"/>
              </a:ext>
            </a:extLst>
          </p:cNvPr>
          <p:cNvSpPr txBox="1"/>
          <p:nvPr/>
        </p:nvSpPr>
        <p:spPr>
          <a:xfrm>
            <a:off x="1024689" y="2578742"/>
            <a:ext cx="23920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Workstream Items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DFD6611-ADF1-F6C6-0918-84E32B0C95F7}"/>
              </a:ext>
            </a:extLst>
          </p:cNvPr>
          <p:cNvSpPr txBox="1"/>
          <p:nvPr/>
        </p:nvSpPr>
        <p:spPr>
          <a:xfrm>
            <a:off x="4272147" y="2578742"/>
            <a:ext cx="11160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Owners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4EB66E3-6850-5A63-EF8A-10914A72722A}"/>
              </a:ext>
            </a:extLst>
          </p:cNvPr>
          <p:cNvSpPr txBox="1"/>
          <p:nvPr/>
        </p:nvSpPr>
        <p:spPr>
          <a:xfrm>
            <a:off x="5107110" y="2578742"/>
            <a:ext cx="256186" cy="3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-600" baseline="0" dirty="0">
                <a:ln/>
                <a:solidFill>
                  <a:srgbClr val="FFFFFF"/>
                </a:solidFill>
                <a:latin typeface="Arial"/>
                <a:cs typeface="Arial"/>
                <a:sym typeface="Arial"/>
                <a:rtl val="0"/>
              </a:rPr>
              <a:t>​</a:t>
            </a:r>
          </a:p>
        </p:txBody>
      </p:sp>
      <p:grpSp>
        <p:nvGrpSpPr>
          <p:cNvPr id="68" name="Graphic 50">
            <a:extLst>
              <a:ext uri="{FF2B5EF4-FFF2-40B4-BE49-F238E27FC236}">
                <a16:creationId xmlns:a16="http://schemas.microsoft.com/office/drawing/2014/main" id="{ECFBF4BC-53D9-5A5A-645B-A1CFDF5B3413}"/>
              </a:ext>
            </a:extLst>
          </p:cNvPr>
          <p:cNvGrpSpPr/>
          <p:nvPr/>
        </p:nvGrpSpPr>
        <p:grpSpPr>
          <a:xfrm>
            <a:off x="1024700" y="3409672"/>
            <a:ext cx="2692038" cy="369332"/>
            <a:chOff x="1024700" y="3409672"/>
            <a:chExt cx="2692038" cy="369332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54C556F-9EAE-41FA-F6B1-21AFC237DFEC}"/>
                </a:ext>
              </a:extLst>
            </p:cNvPr>
            <p:cNvSpPr/>
            <p:nvPr/>
          </p:nvSpPr>
          <p:spPr>
            <a:xfrm>
              <a:off x="1116133" y="3491333"/>
              <a:ext cx="2600605" cy="182743"/>
            </a:xfrm>
            <a:custGeom>
              <a:avLst/>
              <a:gdLst>
                <a:gd name="connsiteX0" fmla="*/ 0 w 2600605"/>
                <a:gd name="connsiteY0" fmla="*/ 0 h 182743"/>
                <a:gd name="connsiteX1" fmla="*/ 2600606 w 2600605"/>
                <a:gd name="connsiteY1" fmla="*/ 0 h 182743"/>
                <a:gd name="connsiteX2" fmla="*/ 2600606 w 2600605"/>
                <a:gd name="connsiteY2" fmla="*/ 182743 h 182743"/>
                <a:gd name="connsiteX3" fmla="*/ 0 w 2600605"/>
                <a:gd name="connsiteY3" fmla="*/ 182743 h 182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0605" h="182743">
                  <a:moveTo>
                    <a:pt x="0" y="0"/>
                  </a:moveTo>
                  <a:lnTo>
                    <a:pt x="2600606" y="0"/>
                  </a:lnTo>
                  <a:lnTo>
                    <a:pt x="2600606" y="182743"/>
                  </a:lnTo>
                  <a:lnTo>
                    <a:pt x="0" y="182743"/>
                  </a:lnTo>
                  <a:close/>
                </a:path>
              </a:pathLst>
            </a:custGeom>
            <a:noFill/>
            <a:ln w="10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E44F70F0-1494-16E7-8CD9-1702812900BB}"/>
                </a:ext>
              </a:extLst>
            </p:cNvPr>
            <p:cNvSpPr txBox="1"/>
            <p:nvPr/>
          </p:nvSpPr>
          <p:spPr>
            <a:xfrm>
              <a:off x="1024700" y="3409672"/>
              <a:ext cx="18020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pc="0" baseline="0" dirty="0">
                  <a:ln/>
                  <a:solidFill>
                    <a:srgbClr val="000000"/>
                  </a:solidFill>
                  <a:latin typeface="Century Gothic" panose="020B0502020202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Arial"/>
                  <a:rtl val="0"/>
                </a:rPr>
                <a:t>Track Planning</a:t>
              </a:r>
            </a:p>
          </p:txBody>
        </p:sp>
      </p:grp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44102951-3B64-6924-B44B-6A7D9964C00D}"/>
              </a:ext>
            </a:extLst>
          </p:cNvPr>
          <p:cNvSpPr/>
          <p:nvPr/>
        </p:nvSpPr>
        <p:spPr>
          <a:xfrm>
            <a:off x="1116133" y="4591771"/>
            <a:ext cx="2600605" cy="182743"/>
          </a:xfrm>
          <a:custGeom>
            <a:avLst/>
            <a:gdLst>
              <a:gd name="connsiteX0" fmla="*/ 0 w 2600605"/>
              <a:gd name="connsiteY0" fmla="*/ 0 h 182743"/>
              <a:gd name="connsiteX1" fmla="*/ 2600606 w 2600605"/>
              <a:gd name="connsiteY1" fmla="*/ 0 h 182743"/>
              <a:gd name="connsiteX2" fmla="*/ 2600606 w 2600605"/>
              <a:gd name="connsiteY2" fmla="*/ 182743 h 182743"/>
              <a:gd name="connsiteX3" fmla="*/ 0 w 2600605"/>
              <a:gd name="connsiteY3" fmla="*/ 182743 h 182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0605" h="182743">
                <a:moveTo>
                  <a:pt x="0" y="0"/>
                </a:moveTo>
                <a:lnTo>
                  <a:pt x="2600606" y="0"/>
                </a:lnTo>
                <a:lnTo>
                  <a:pt x="2600606" y="182743"/>
                </a:lnTo>
                <a:lnTo>
                  <a:pt x="0" y="182743"/>
                </a:lnTo>
                <a:close/>
              </a:path>
            </a:pathLst>
          </a:custGeom>
          <a:noFill/>
          <a:ln w="1047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6A3CA39-A431-1E11-80D1-2A9733C5D294}"/>
              </a:ext>
            </a:extLst>
          </p:cNvPr>
          <p:cNvSpPr txBox="1"/>
          <p:nvPr/>
        </p:nvSpPr>
        <p:spPr>
          <a:xfrm>
            <a:off x="1024700" y="4510152"/>
            <a:ext cx="1890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pc="0" baseline="0" dirty="0">
                <a:ln/>
                <a:solidFill>
                  <a:srgbClr val="000000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Onsite Meeting</a:t>
            </a:r>
          </a:p>
        </p:txBody>
      </p:sp>
      <p:grpSp>
        <p:nvGrpSpPr>
          <p:cNvPr id="74" name="Graphic 50">
            <a:extLst>
              <a:ext uri="{FF2B5EF4-FFF2-40B4-BE49-F238E27FC236}">
                <a16:creationId xmlns:a16="http://schemas.microsoft.com/office/drawing/2014/main" id="{429AFB68-C12F-965F-5EA4-E8E69A151A2A}"/>
              </a:ext>
            </a:extLst>
          </p:cNvPr>
          <p:cNvGrpSpPr/>
          <p:nvPr/>
        </p:nvGrpSpPr>
        <p:grpSpPr>
          <a:xfrm>
            <a:off x="4272147" y="3409672"/>
            <a:ext cx="908525" cy="369332"/>
            <a:chOff x="4272147" y="3409672"/>
            <a:chExt cx="908525" cy="369332"/>
          </a:xfrm>
        </p:grpSpPr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1467CCB9-5114-B20F-3714-FAAF933D6D9C}"/>
                </a:ext>
              </a:extLst>
            </p:cNvPr>
            <p:cNvSpPr/>
            <p:nvPr/>
          </p:nvSpPr>
          <p:spPr>
            <a:xfrm>
              <a:off x="4363618" y="3491333"/>
              <a:ext cx="817054" cy="182743"/>
            </a:xfrm>
            <a:custGeom>
              <a:avLst/>
              <a:gdLst>
                <a:gd name="connsiteX0" fmla="*/ 0 w 817054"/>
                <a:gd name="connsiteY0" fmla="*/ 0 h 182743"/>
                <a:gd name="connsiteX1" fmla="*/ 817055 w 817054"/>
                <a:gd name="connsiteY1" fmla="*/ 0 h 182743"/>
                <a:gd name="connsiteX2" fmla="*/ 817055 w 817054"/>
                <a:gd name="connsiteY2" fmla="*/ 182743 h 182743"/>
                <a:gd name="connsiteX3" fmla="*/ 0 w 817054"/>
                <a:gd name="connsiteY3" fmla="*/ 182743 h 182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7054" h="182743">
                  <a:moveTo>
                    <a:pt x="0" y="0"/>
                  </a:moveTo>
                  <a:lnTo>
                    <a:pt x="817055" y="0"/>
                  </a:lnTo>
                  <a:lnTo>
                    <a:pt x="817055" y="182743"/>
                  </a:lnTo>
                  <a:lnTo>
                    <a:pt x="0" y="182743"/>
                  </a:lnTo>
                  <a:close/>
                </a:path>
              </a:pathLst>
            </a:custGeom>
            <a:noFill/>
            <a:ln w="10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DE3A6A9D-EDE0-B9EF-A204-FE433C14F0B3}"/>
                </a:ext>
              </a:extLst>
            </p:cNvPr>
            <p:cNvSpPr txBox="1"/>
            <p:nvPr/>
          </p:nvSpPr>
          <p:spPr>
            <a:xfrm>
              <a:off x="4272147" y="3409672"/>
              <a:ext cx="7777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pc="0" baseline="0" dirty="0">
                  <a:ln/>
                  <a:solidFill>
                    <a:srgbClr val="000000"/>
                  </a:solidFill>
                  <a:latin typeface="Century Gothic" panose="020B0502020202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Arial"/>
                  <a:rtl val="0"/>
                </a:rPr>
                <a:t>Davis</a:t>
              </a:r>
            </a:p>
          </p:txBody>
        </p:sp>
      </p:grpSp>
      <p:grpSp>
        <p:nvGrpSpPr>
          <p:cNvPr id="77" name="Graphic 50">
            <a:extLst>
              <a:ext uri="{FF2B5EF4-FFF2-40B4-BE49-F238E27FC236}">
                <a16:creationId xmlns:a16="http://schemas.microsoft.com/office/drawing/2014/main" id="{76F4474D-B26F-767E-59B9-7ECC8C8A1032}"/>
              </a:ext>
            </a:extLst>
          </p:cNvPr>
          <p:cNvGrpSpPr/>
          <p:nvPr/>
        </p:nvGrpSpPr>
        <p:grpSpPr>
          <a:xfrm>
            <a:off x="4272147" y="4510152"/>
            <a:ext cx="908525" cy="369332"/>
            <a:chOff x="4272147" y="4510152"/>
            <a:chExt cx="908525" cy="369332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7110B792-EE1E-97F4-CD88-8EED75265B8C}"/>
                </a:ext>
              </a:extLst>
            </p:cNvPr>
            <p:cNvSpPr/>
            <p:nvPr/>
          </p:nvSpPr>
          <p:spPr>
            <a:xfrm>
              <a:off x="4363618" y="4591771"/>
              <a:ext cx="817054" cy="182743"/>
            </a:xfrm>
            <a:custGeom>
              <a:avLst/>
              <a:gdLst>
                <a:gd name="connsiteX0" fmla="*/ 0 w 817054"/>
                <a:gd name="connsiteY0" fmla="*/ 0 h 182743"/>
                <a:gd name="connsiteX1" fmla="*/ 817055 w 817054"/>
                <a:gd name="connsiteY1" fmla="*/ 0 h 182743"/>
                <a:gd name="connsiteX2" fmla="*/ 817055 w 817054"/>
                <a:gd name="connsiteY2" fmla="*/ 182743 h 182743"/>
                <a:gd name="connsiteX3" fmla="*/ 0 w 817054"/>
                <a:gd name="connsiteY3" fmla="*/ 182743 h 182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7054" h="182743">
                  <a:moveTo>
                    <a:pt x="0" y="0"/>
                  </a:moveTo>
                  <a:lnTo>
                    <a:pt x="817055" y="0"/>
                  </a:lnTo>
                  <a:lnTo>
                    <a:pt x="817055" y="182743"/>
                  </a:lnTo>
                  <a:lnTo>
                    <a:pt x="0" y="182743"/>
                  </a:lnTo>
                  <a:close/>
                </a:path>
              </a:pathLst>
            </a:custGeom>
            <a:noFill/>
            <a:ln w="10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8A718C34-5A6F-1968-68B6-9C15B21B8660}"/>
                </a:ext>
              </a:extLst>
            </p:cNvPr>
            <p:cNvSpPr txBox="1"/>
            <p:nvPr/>
          </p:nvSpPr>
          <p:spPr>
            <a:xfrm>
              <a:off x="4272147" y="4510152"/>
              <a:ext cx="8791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pc="0" baseline="0" dirty="0">
                  <a:ln/>
                  <a:solidFill>
                    <a:srgbClr val="000000"/>
                  </a:solidFill>
                  <a:latin typeface="Century Gothic" panose="020B0502020202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Arial"/>
                  <a:rtl val="0"/>
                </a:rPr>
                <a:t>Brown</a:t>
              </a:r>
            </a:p>
          </p:txBody>
        </p:sp>
      </p:grp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E57EFBD7-248F-430C-4762-FCD902BEC324}"/>
              </a:ext>
            </a:extLst>
          </p:cNvPr>
          <p:cNvSpPr/>
          <p:nvPr/>
        </p:nvSpPr>
        <p:spPr>
          <a:xfrm>
            <a:off x="3914772" y="6819456"/>
            <a:ext cx="1857799" cy="1087451"/>
          </a:xfrm>
          <a:custGeom>
            <a:avLst/>
            <a:gdLst>
              <a:gd name="connsiteX0" fmla="*/ 0 w 1857799"/>
              <a:gd name="connsiteY0" fmla="*/ 0 h 1087451"/>
              <a:gd name="connsiteX1" fmla="*/ 1857800 w 1857799"/>
              <a:gd name="connsiteY1" fmla="*/ 0 h 1087451"/>
              <a:gd name="connsiteX2" fmla="*/ 1857800 w 1857799"/>
              <a:gd name="connsiteY2" fmla="*/ 1087452 h 1087451"/>
              <a:gd name="connsiteX3" fmla="*/ 0 w 1857799"/>
              <a:gd name="connsiteY3" fmla="*/ 1087452 h 1087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57799" h="1087451">
                <a:moveTo>
                  <a:pt x="0" y="0"/>
                </a:moveTo>
                <a:lnTo>
                  <a:pt x="1857800" y="0"/>
                </a:lnTo>
                <a:lnTo>
                  <a:pt x="1857800" y="1087452"/>
                </a:lnTo>
                <a:lnTo>
                  <a:pt x="0" y="1087452"/>
                </a:lnTo>
                <a:close/>
              </a:path>
            </a:pathLst>
          </a:custGeom>
          <a:solidFill>
            <a:srgbClr val="FCFCFC"/>
          </a:solidFill>
          <a:ln w="1047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1BAE13A6-4FA4-14D1-164B-BD3457A40EF8}"/>
              </a:ext>
            </a:extLst>
          </p:cNvPr>
          <p:cNvSpPr/>
          <p:nvPr/>
        </p:nvSpPr>
        <p:spPr>
          <a:xfrm>
            <a:off x="5814566" y="3226592"/>
            <a:ext cx="1370206" cy="1014145"/>
          </a:xfrm>
          <a:custGeom>
            <a:avLst/>
            <a:gdLst>
              <a:gd name="connsiteX0" fmla="*/ 0 w 1370206"/>
              <a:gd name="connsiteY0" fmla="*/ 0 h 1014145"/>
              <a:gd name="connsiteX1" fmla="*/ 1370206 w 1370206"/>
              <a:gd name="connsiteY1" fmla="*/ 0 h 1014145"/>
              <a:gd name="connsiteX2" fmla="*/ 1370206 w 1370206"/>
              <a:gd name="connsiteY2" fmla="*/ 1014145 h 1014145"/>
              <a:gd name="connsiteX3" fmla="*/ 0 w 1370206"/>
              <a:gd name="connsiteY3" fmla="*/ 1014145 h 101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0206" h="1014145">
                <a:moveTo>
                  <a:pt x="0" y="0"/>
                </a:moveTo>
                <a:lnTo>
                  <a:pt x="1370206" y="0"/>
                </a:lnTo>
                <a:lnTo>
                  <a:pt x="1370206" y="1014145"/>
                </a:lnTo>
                <a:lnTo>
                  <a:pt x="0" y="1014145"/>
                </a:lnTo>
                <a:close/>
              </a:path>
            </a:pathLst>
          </a:custGeom>
          <a:solidFill>
            <a:srgbClr val="FCFCFC"/>
          </a:solidFill>
          <a:ln w="1047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AFA25408-005A-3925-7D45-849297C96643}"/>
              </a:ext>
            </a:extLst>
          </p:cNvPr>
          <p:cNvSpPr/>
          <p:nvPr/>
        </p:nvSpPr>
        <p:spPr>
          <a:xfrm>
            <a:off x="5814566" y="4280532"/>
            <a:ext cx="1370206" cy="2499023"/>
          </a:xfrm>
          <a:custGeom>
            <a:avLst/>
            <a:gdLst>
              <a:gd name="connsiteX0" fmla="*/ 0 w 1370206"/>
              <a:gd name="connsiteY0" fmla="*/ 0 h 2499023"/>
              <a:gd name="connsiteX1" fmla="*/ 1370206 w 1370206"/>
              <a:gd name="connsiteY1" fmla="*/ 0 h 2499023"/>
              <a:gd name="connsiteX2" fmla="*/ 1370206 w 1370206"/>
              <a:gd name="connsiteY2" fmla="*/ 2499024 h 2499023"/>
              <a:gd name="connsiteX3" fmla="*/ 0 w 1370206"/>
              <a:gd name="connsiteY3" fmla="*/ 2499024 h 2499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0206" h="2499023">
                <a:moveTo>
                  <a:pt x="0" y="0"/>
                </a:moveTo>
                <a:lnTo>
                  <a:pt x="1370206" y="0"/>
                </a:lnTo>
                <a:lnTo>
                  <a:pt x="1370206" y="2499024"/>
                </a:lnTo>
                <a:lnTo>
                  <a:pt x="0" y="2499024"/>
                </a:lnTo>
                <a:close/>
              </a:path>
            </a:pathLst>
          </a:custGeom>
          <a:solidFill>
            <a:srgbClr val="EFEFEF"/>
          </a:solidFill>
          <a:ln w="1047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2AACB426-BCA1-872C-08CC-529875C8099F}"/>
              </a:ext>
            </a:extLst>
          </p:cNvPr>
          <p:cNvSpPr/>
          <p:nvPr/>
        </p:nvSpPr>
        <p:spPr>
          <a:xfrm>
            <a:off x="5814566" y="2328481"/>
            <a:ext cx="1370206" cy="858211"/>
          </a:xfrm>
          <a:custGeom>
            <a:avLst/>
            <a:gdLst>
              <a:gd name="connsiteX0" fmla="*/ 0 w 1370206"/>
              <a:gd name="connsiteY0" fmla="*/ 0 h 858211"/>
              <a:gd name="connsiteX1" fmla="*/ 1370206 w 1370206"/>
              <a:gd name="connsiteY1" fmla="*/ 0 h 858211"/>
              <a:gd name="connsiteX2" fmla="*/ 1370206 w 1370206"/>
              <a:gd name="connsiteY2" fmla="*/ 858211 h 858211"/>
              <a:gd name="connsiteX3" fmla="*/ 0 w 1370206"/>
              <a:gd name="connsiteY3" fmla="*/ 858211 h 858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0206" h="858211">
                <a:moveTo>
                  <a:pt x="0" y="0"/>
                </a:moveTo>
                <a:lnTo>
                  <a:pt x="1370206" y="0"/>
                </a:lnTo>
                <a:lnTo>
                  <a:pt x="1370206" y="858211"/>
                </a:lnTo>
                <a:lnTo>
                  <a:pt x="0" y="858211"/>
                </a:lnTo>
                <a:close/>
              </a:path>
            </a:pathLst>
          </a:custGeom>
          <a:solidFill>
            <a:srgbClr val="7D5FFF"/>
          </a:solidFill>
          <a:ln w="1047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B6E5917C-4929-35AB-CD67-BE0D37027895}"/>
              </a:ext>
            </a:extLst>
          </p:cNvPr>
          <p:cNvSpPr/>
          <p:nvPr/>
        </p:nvSpPr>
        <p:spPr>
          <a:xfrm>
            <a:off x="5814566" y="6819456"/>
            <a:ext cx="1370206" cy="1087451"/>
          </a:xfrm>
          <a:custGeom>
            <a:avLst/>
            <a:gdLst>
              <a:gd name="connsiteX0" fmla="*/ 0 w 1370206"/>
              <a:gd name="connsiteY0" fmla="*/ 0 h 1087451"/>
              <a:gd name="connsiteX1" fmla="*/ 1370206 w 1370206"/>
              <a:gd name="connsiteY1" fmla="*/ 0 h 1087451"/>
              <a:gd name="connsiteX2" fmla="*/ 1370206 w 1370206"/>
              <a:gd name="connsiteY2" fmla="*/ 1087452 h 1087451"/>
              <a:gd name="connsiteX3" fmla="*/ 0 w 1370206"/>
              <a:gd name="connsiteY3" fmla="*/ 1087452 h 1087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70206" h="1087451">
                <a:moveTo>
                  <a:pt x="0" y="0"/>
                </a:moveTo>
                <a:lnTo>
                  <a:pt x="1370206" y="0"/>
                </a:lnTo>
                <a:lnTo>
                  <a:pt x="1370206" y="1087452"/>
                </a:lnTo>
                <a:lnTo>
                  <a:pt x="0" y="1087452"/>
                </a:lnTo>
                <a:close/>
              </a:path>
            </a:pathLst>
          </a:custGeom>
          <a:solidFill>
            <a:srgbClr val="FCFCFC"/>
          </a:solidFill>
          <a:ln w="1047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E7211514-ECA7-77CE-4B25-62271009A38A}"/>
              </a:ext>
            </a:extLst>
          </p:cNvPr>
          <p:cNvSpPr/>
          <p:nvPr/>
        </p:nvSpPr>
        <p:spPr>
          <a:xfrm>
            <a:off x="7226557" y="3226592"/>
            <a:ext cx="5987058" cy="1014145"/>
          </a:xfrm>
          <a:custGeom>
            <a:avLst/>
            <a:gdLst>
              <a:gd name="connsiteX0" fmla="*/ 0 w 5987058"/>
              <a:gd name="connsiteY0" fmla="*/ 0 h 1014145"/>
              <a:gd name="connsiteX1" fmla="*/ 5987059 w 5987058"/>
              <a:gd name="connsiteY1" fmla="*/ 0 h 1014145"/>
              <a:gd name="connsiteX2" fmla="*/ 5987059 w 5987058"/>
              <a:gd name="connsiteY2" fmla="*/ 1014145 h 1014145"/>
              <a:gd name="connsiteX3" fmla="*/ -1 w 5987058"/>
              <a:gd name="connsiteY3" fmla="*/ 1014145 h 101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7058" h="1014145">
                <a:moveTo>
                  <a:pt x="0" y="0"/>
                </a:moveTo>
                <a:lnTo>
                  <a:pt x="5987059" y="0"/>
                </a:lnTo>
                <a:lnTo>
                  <a:pt x="5987059" y="1014145"/>
                </a:lnTo>
                <a:lnTo>
                  <a:pt x="-1" y="1014145"/>
                </a:lnTo>
                <a:close/>
              </a:path>
            </a:pathLst>
          </a:custGeom>
          <a:solidFill>
            <a:srgbClr val="FCFCFC"/>
          </a:solidFill>
          <a:ln w="1047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8A95406A-81C1-4A92-94D1-15BB217C98B2}"/>
              </a:ext>
            </a:extLst>
          </p:cNvPr>
          <p:cNvSpPr/>
          <p:nvPr/>
        </p:nvSpPr>
        <p:spPr>
          <a:xfrm>
            <a:off x="7226557" y="4280532"/>
            <a:ext cx="5987058" cy="2499023"/>
          </a:xfrm>
          <a:custGeom>
            <a:avLst/>
            <a:gdLst>
              <a:gd name="connsiteX0" fmla="*/ 0 w 5987058"/>
              <a:gd name="connsiteY0" fmla="*/ 0 h 2499023"/>
              <a:gd name="connsiteX1" fmla="*/ 5987059 w 5987058"/>
              <a:gd name="connsiteY1" fmla="*/ 0 h 2499023"/>
              <a:gd name="connsiteX2" fmla="*/ 5987059 w 5987058"/>
              <a:gd name="connsiteY2" fmla="*/ 2499024 h 2499023"/>
              <a:gd name="connsiteX3" fmla="*/ -1 w 5987058"/>
              <a:gd name="connsiteY3" fmla="*/ 2499024 h 2499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7058" h="2499023">
                <a:moveTo>
                  <a:pt x="0" y="0"/>
                </a:moveTo>
                <a:lnTo>
                  <a:pt x="5987059" y="0"/>
                </a:lnTo>
                <a:lnTo>
                  <a:pt x="5987059" y="2499024"/>
                </a:lnTo>
                <a:lnTo>
                  <a:pt x="-1" y="2499024"/>
                </a:lnTo>
                <a:close/>
              </a:path>
            </a:pathLst>
          </a:custGeom>
          <a:solidFill>
            <a:srgbClr val="EFEFEF"/>
          </a:solidFill>
          <a:ln w="1047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5F8D1EBB-CE7A-FEF3-A2E1-4C792CDC5952}"/>
              </a:ext>
            </a:extLst>
          </p:cNvPr>
          <p:cNvSpPr/>
          <p:nvPr/>
        </p:nvSpPr>
        <p:spPr>
          <a:xfrm>
            <a:off x="7226557" y="2328481"/>
            <a:ext cx="5987058" cy="858211"/>
          </a:xfrm>
          <a:custGeom>
            <a:avLst/>
            <a:gdLst>
              <a:gd name="connsiteX0" fmla="*/ 0 w 5987058"/>
              <a:gd name="connsiteY0" fmla="*/ 0 h 858211"/>
              <a:gd name="connsiteX1" fmla="*/ 5987059 w 5987058"/>
              <a:gd name="connsiteY1" fmla="*/ 0 h 858211"/>
              <a:gd name="connsiteX2" fmla="*/ 5987059 w 5987058"/>
              <a:gd name="connsiteY2" fmla="*/ 858211 h 858211"/>
              <a:gd name="connsiteX3" fmla="*/ -1 w 5987058"/>
              <a:gd name="connsiteY3" fmla="*/ 858211 h 858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7058" h="858211">
                <a:moveTo>
                  <a:pt x="0" y="0"/>
                </a:moveTo>
                <a:lnTo>
                  <a:pt x="5987059" y="0"/>
                </a:lnTo>
                <a:lnTo>
                  <a:pt x="5987059" y="858211"/>
                </a:lnTo>
                <a:lnTo>
                  <a:pt x="-1" y="858211"/>
                </a:lnTo>
                <a:close/>
              </a:path>
            </a:pathLst>
          </a:custGeom>
          <a:solidFill>
            <a:srgbClr val="7D5FFF"/>
          </a:solidFill>
          <a:ln w="1047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4A5439B8-66A5-B486-81F3-5F12B2742084}"/>
              </a:ext>
            </a:extLst>
          </p:cNvPr>
          <p:cNvSpPr/>
          <p:nvPr/>
        </p:nvSpPr>
        <p:spPr>
          <a:xfrm>
            <a:off x="7226557" y="6819456"/>
            <a:ext cx="5987058" cy="1087451"/>
          </a:xfrm>
          <a:custGeom>
            <a:avLst/>
            <a:gdLst>
              <a:gd name="connsiteX0" fmla="*/ 0 w 5987058"/>
              <a:gd name="connsiteY0" fmla="*/ 0 h 1087451"/>
              <a:gd name="connsiteX1" fmla="*/ 5987059 w 5987058"/>
              <a:gd name="connsiteY1" fmla="*/ 0 h 1087451"/>
              <a:gd name="connsiteX2" fmla="*/ 5987059 w 5987058"/>
              <a:gd name="connsiteY2" fmla="*/ 1087452 h 1087451"/>
              <a:gd name="connsiteX3" fmla="*/ -1 w 5987058"/>
              <a:gd name="connsiteY3" fmla="*/ 1087452 h 1087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7058" h="1087451">
                <a:moveTo>
                  <a:pt x="0" y="0"/>
                </a:moveTo>
                <a:lnTo>
                  <a:pt x="5987059" y="0"/>
                </a:lnTo>
                <a:lnTo>
                  <a:pt x="5987059" y="1087452"/>
                </a:lnTo>
                <a:lnTo>
                  <a:pt x="-1" y="1087452"/>
                </a:lnTo>
                <a:close/>
              </a:path>
            </a:pathLst>
          </a:custGeom>
          <a:solidFill>
            <a:srgbClr val="FCFCFC"/>
          </a:solidFill>
          <a:ln w="1047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89" name="Graphic 50">
            <a:extLst>
              <a:ext uri="{FF2B5EF4-FFF2-40B4-BE49-F238E27FC236}">
                <a16:creationId xmlns:a16="http://schemas.microsoft.com/office/drawing/2014/main" id="{9800E910-0FFF-25BB-15A2-D1986D5C413F}"/>
              </a:ext>
            </a:extLst>
          </p:cNvPr>
          <p:cNvGrpSpPr/>
          <p:nvPr/>
        </p:nvGrpSpPr>
        <p:grpSpPr>
          <a:xfrm>
            <a:off x="1024700" y="7024717"/>
            <a:ext cx="2692038" cy="369332"/>
            <a:chOff x="1024700" y="7024717"/>
            <a:chExt cx="2692038" cy="369332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E0872401-7F32-10A0-2993-191C9B107A63}"/>
                </a:ext>
              </a:extLst>
            </p:cNvPr>
            <p:cNvSpPr/>
            <p:nvPr/>
          </p:nvSpPr>
          <p:spPr>
            <a:xfrm>
              <a:off x="1116133" y="7106294"/>
              <a:ext cx="2600605" cy="182743"/>
            </a:xfrm>
            <a:custGeom>
              <a:avLst/>
              <a:gdLst>
                <a:gd name="connsiteX0" fmla="*/ 0 w 2600605"/>
                <a:gd name="connsiteY0" fmla="*/ 0 h 182743"/>
                <a:gd name="connsiteX1" fmla="*/ 2600606 w 2600605"/>
                <a:gd name="connsiteY1" fmla="*/ 0 h 182743"/>
                <a:gd name="connsiteX2" fmla="*/ 2600606 w 2600605"/>
                <a:gd name="connsiteY2" fmla="*/ 182743 h 182743"/>
                <a:gd name="connsiteX3" fmla="*/ 0 w 2600605"/>
                <a:gd name="connsiteY3" fmla="*/ 182743 h 182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0605" h="182743">
                  <a:moveTo>
                    <a:pt x="0" y="0"/>
                  </a:moveTo>
                  <a:lnTo>
                    <a:pt x="2600606" y="0"/>
                  </a:lnTo>
                  <a:lnTo>
                    <a:pt x="2600606" y="182743"/>
                  </a:lnTo>
                  <a:lnTo>
                    <a:pt x="0" y="182743"/>
                  </a:lnTo>
                  <a:close/>
                </a:path>
              </a:pathLst>
            </a:custGeom>
            <a:noFill/>
            <a:ln w="10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40AA22E2-27EC-D021-D74D-6C9D4A2FD427}"/>
                </a:ext>
              </a:extLst>
            </p:cNvPr>
            <p:cNvSpPr txBox="1"/>
            <p:nvPr/>
          </p:nvSpPr>
          <p:spPr>
            <a:xfrm>
              <a:off x="1024700" y="7024717"/>
              <a:ext cx="18902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pc="0" baseline="0" dirty="0">
                  <a:ln/>
                  <a:solidFill>
                    <a:srgbClr val="000000"/>
                  </a:solidFill>
                  <a:latin typeface="Century Gothic" panose="020B0502020202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Arial"/>
                  <a:rtl val="0"/>
                </a:rPr>
                <a:t>Onsite Meeting</a:t>
              </a:r>
            </a:p>
          </p:txBody>
        </p:sp>
      </p:grpSp>
      <p:grpSp>
        <p:nvGrpSpPr>
          <p:cNvPr id="92" name="Graphic 50">
            <a:extLst>
              <a:ext uri="{FF2B5EF4-FFF2-40B4-BE49-F238E27FC236}">
                <a16:creationId xmlns:a16="http://schemas.microsoft.com/office/drawing/2014/main" id="{C1CC2A38-A260-6458-A59A-721AD051986A}"/>
              </a:ext>
            </a:extLst>
          </p:cNvPr>
          <p:cNvGrpSpPr/>
          <p:nvPr/>
        </p:nvGrpSpPr>
        <p:grpSpPr>
          <a:xfrm>
            <a:off x="4272147" y="7024717"/>
            <a:ext cx="908525" cy="369332"/>
            <a:chOff x="4272147" y="7024717"/>
            <a:chExt cx="908525" cy="369332"/>
          </a:xfrm>
        </p:grpSpPr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02A1B6F-3351-0155-2B62-5FF94AEF4797}"/>
                </a:ext>
              </a:extLst>
            </p:cNvPr>
            <p:cNvSpPr/>
            <p:nvPr/>
          </p:nvSpPr>
          <p:spPr>
            <a:xfrm>
              <a:off x="4363618" y="7106294"/>
              <a:ext cx="817054" cy="182743"/>
            </a:xfrm>
            <a:custGeom>
              <a:avLst/>
              <a:gdLst>
                <a:gd name="connsiteX0" fmla="*/ 0 w 817054"/>
                <a:gd name="connsiteY0" fmla="*/ 0 h 182743"/>
                <a:gd name="connsiteX1" fmla="*/ 817055 w 817054"/>
                <a:gd name="connsiteY1" fmla="*/ 0 h 182743"/>
                <a:gd name="connsiteX2" fmla="*/ 817055 w 817054"/>
                <a:gd name="connsiteY2" fmla="*/ 182743 h 182743"/>
                <a:gd name="connsiteX3" fmla="*/ 0 w 817054"/>
                <a:gd name="connsiteY3" fmla="*/ 182743 h 182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7054" h="182743">
                  <a:moveTo>
                    <a:pt x="0" y="0"/>
                  </a:moveTo>
                  <a:lnTo>
                    <a:pt x="817055" y="0"/>
                  </a:lnTo>
                  <a:lnTo>
                    <a:pt x="817055" y="182743"/>
                  </a:lnTo>
                  <a:lnTo>
                    <a:pt x="0" y="182743"/>
                  </a:lnTo>
                  <a:close/>
                </a:path>
              </a:pathLst>
            </a:custGeom>
            <a:noFill/>
            <a:ln w="10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02B5E5BE-BAFA-B776-EAED-885E5DAE89A3}"/>
                </a:ext>
              </a:extLst>
            </p:cNvPr>
            <p:cNvSpPr txBox="1"/>
            <p:nvPr/>
          </p:nvSpPr>
          <p:spPr>
            <a:xfrm>
              <a:off x="4272147" y="7024717"/>
              <a:ext cx="8791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pc="0" baseline="0" dirty="0">
                  <a:ln/>
                  <a:solidFill>
                    <a:srgbClr val="000000"/>
                  </a:solidFill>
                  <a:latin typeface="Century Gothic" panose="020B0502020202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Arial"/>
                  <a:rtl val="0"/>
                </a:rPr>
                <a:t>Brown</a:t>
              </a:r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045B6FCD-9518-694C-951F-C81949F151E2}"/>
              </a:ext>
            </a:extLst>
          </p:cNvPr>
          <p:cNvSpPr txBox="1"/>
          <p:nvPr/>
        </p:nvSpPr>
        <p:spPr>
          <a:xfrm>
            <a:off x="6017494" y="2578742"/>
            <a:ext cx="9076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Status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5F5606D-FD46-F839-FE12-6ABF23694AEF}"/>
              </a:ext>
            </a:extLst>
          </p:cNvPr>
          <p:cNvSpPr txBox="1"/>
          <p:nvPr/>
        </p:nvSpPr>
        <p:spPr>
          <a:xfrm>
            <a:off x="7616920" y="2578742"/>
            <a:ext cx="53620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Key accomplishments since last meeting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67FD5BC-8BC9-1E18-5DCC-7D5DFCCF6F0E}"/>
              </a:ext>
            </a:extLst>
          </p:cNvPr>
          <p:cNvSpPr txBox="1"/>
          <p:nvPr/>
        </p:nvSpPr>
        <p:spPr>
          <a:xfrm>
            <a:off x="13611341" y="2578742"/>
            <a:ext cx="55457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Main areas of focus in the next few weeks</a:t>
            </a:r>
          </a:p>
        </p:txBody>
      </p:sp>
      <p:sp>
        <p:nvSpPr>
          <p:cNvPr id="99" name="Freeform: Shape 98">
            <a:extLst>
              <a:ext uri="{FF2B5EF4-FFF2-40B4-BE49-F238E27FC236}">
                <a16:creationId xmlns:a16="http://schemas.microsoft.com/office/drawing/2014/main" id="{3AB41555-C981-89B0-726B-E4EC98002AE4}"/>
              </a:ext>
            </a:extLst>
          </p:cNvPr>
          <p:cNvSpPr/>
          <p:nvPr/>
        </p:nvSpPr>
        <p:spPr>
          <a:xfrm>
            <a:off x="13702781" y="4591771"/>
            <a:ext cx="5317978" cy="2468025"/>
          </a:xfrm>
          <a:custGeom>
            <a:avLst/>
            <a:gdLst>
              <a:gd name="connsiteX0" fmla="*/ 0 w 5317978"/>
              <a:gd name="connsiteY0" fmla="*/ 0 h 2468025"/>
              <a:gd name="connsiteX1" fmla="*/ 5317980 w 5317978"/>
              <a:gd name="connsiteY1" fmla="*/ 0 h 2468025"/>
              <a:gd name="connsiteX2" fmla="*/ 5317980 w 5317978"/>
              <a:gd name="connsiteY2" fmla="*/ 2468026 h 2468025"/>
              <a:gd name="connsiteX3" fmla="*/ 0 w 5317978"/>
              <a:gd name="connsiteY3" fmla="*/ 2468026 h 2468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17978" h="2468025">
                <a:moveTo>
                  <a:pt x="0" y="0"/>
                </a:moveTo>
                <a:lnTo>
                  <a:pt x="5317980" y="0"/>
                </a:lnTo>
                <a:lnTo>
                  <a:pt x="5317980" y="2468026"/>
                </a:lnTo>
                <a:lnTo>
                  <a:pt x="0" y="2468026"/>
                </a:lnTo>
                <a:close/>
              </a:path>
            </a:pathLst>
          </a:custGeom>
          <a:noFill/>
          <a:ln w="1047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05" name="Graphic 50">
            <a:extLst>
              <a:ext uri="{FF2B5EF4-FFF2-40B4-BE49-F238E27FC236}">
                <a16:creationId xmlns:a16="http://schemas.microsoft.com/office/drawing/2014/main" id="{37C7601A-AD28-B27F-30E6-E3DBC2A44285}"/>
              </a:ext>
            </a:extLst>
          </p:cNvPr>
          <p:cNvGrpSpPr/>
          <p:nvPr/>
        </p:nvGrpSpPr>
        <p:grpSpPr>
          <a:xfrm>
            <a:off x="13611340" y="3292475"/>
            <a:ext cx="5650074" cy="723105"/>
            <a:chOff x="13611340" y="3292475"/>
            <a:chExt cx="5650074" cy="723105"/>
          </a:xfrm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D2649961-BE74-5658-A7AB-AA0D5B03B78C}"/>
                </a:ext>
              </a:extLst>
            </p:cNvPr>
            <p:cNvSpPr/>
            <p:nvPr/>
          </p:nvSpPr>
          <p:spPr>
            <a:xfrm>
              <a:off x="13702781" y="3491333"/>
              <a:ext cx="5558633" cy="524247"/>
            </a:xfrm>
            <a:custGeom>
              <a:avLst/>
              <a:gdLst>
                <a:gd name="connsiteX0" fmla="*/ 0 w 5558633"/>
                <a:gd name="connsiteY0" fmla="*/ 0 h 524247"/>
                <a:gd name="connsiteX1" fmla="*/ 5558635 w 5558633"/>
                <a:gd name="connsiteY1" fmla="*/ 0 h 524247"/>
                <a:gd name="connsiteX2" fmla="*/ 5558635 w 5558633"/>
                <a:gd name="connsiteY2" fmla="*/ 524247 h 524247"/>
                <a:gd name="connsiteX3" fmla="*/ 0 w 5558633"/>
                <a:gd name="connsiteY3" fmla="*/ 524247 h 524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58633" h="524247">
                  <a:moveTo>
                    <a:pt x="0" y="0"/>
                  </a:moveTo>
                  <a:lnTo>
                    <a:pt x="5558635" y="0"/>
                  </a:lnTo>
                  <a:lnTo>
                    <a:pt x="5558635" y="524247"/>
                  </a:lnTo>
                  <a:lnTo>
                    <a:pt x="0" y="524247"/>
                  </a:lnTo>
                  <a:close/>
                </a:path>
              </a:pathLst>
            </a:custGeom>
            <a:noFill/>
            <a:ln w="10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0E9A7E7B-1F88-267A-BF82-D85DB9650B4B}"/>
                </a:ext>
              </a:extLst>
            </p:cNvPr>
            <p:cNvSpPr txBox="1"/>
            <p:nvPr/>
          </p:nvSpPr>
          <p:spPr>
            <a:xfrm>
              <a:off x="13611340" y="3292475"/>
              <a:ext cx="55586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0" indent="-285750">
                <a:buSzPct val="140000"/>
                <a:buFont typeface="Arial" panose="020B0604020202020204" pitchFamily="34" charset="0"/>
                <a:buChar char="•"/>
              </a:pPr>
              <a:r>
                <a:rPr lang="en-US" sz="1800" kern="1200" baseline="0" dirty="0">
                  <a:solidFill>
                    <a:schemeClr val="dk1"/>
                  </a:solidFill>
                  <a:latin typeface="Century Gothic" panose="020B0502020202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Tracks to meet over next 2-3 weeks and develop regular cadence to achieve plans. </a:t>
              </a:r>
            </a:p>
          </p:txBody>
        </p:sp>
      </p:grpSp>
      <p:grpSp>
        <p:nvGrpSpPr>
          <p:cNvPr id="119" name="Graphic 50">
            <a:extLst>
              <a:ext uri="{FF2B5EF4-FFF2-40B4-BE49-F238E27FC236}">
                <a16:creationId xmlns:a16="http://schemas.microsoft.com/office/drawing/2014/main" id="{F5E867CB-C576-0A44-913F-57A8A51F0014}"/>
              </a:ext>
            </a:extLst>
          </p:cNvPr>
          <p:cNvGrpSpPr/>
          <p:nvPr/>
        </p:nvGrpSpPr>
        <p:grpSpPr>
          <a:xfrm>
            <a:off x="7616920" y="7024717"/>
            <a:ext cx="5296243" cy="483506"/>
            <a:chOff x="7616920" y="7024717"/>
            <a:chExt cx="5296243" cy="483506"/>
          </a:xfrm>
        </p:grpSpPr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E42E2F22-006D-B716-19CA-165D0106279E}"/>
                </a:ext>
              </a:extLst>
            </p:cNvPr>
            <p:cNvSpPr/>
            <p:nvPr/>
          </p:nvSpPr>
          <p:spPr>
            <a:xfrm>
              <a:off x="7708391" y="7106294"/>
              <a:ext cx="5204772" cy="401929"/>
            </a:xfrm>
            <a:custGeom>
              <a:avLst/>
              <a:gdLst>
                <a:gd name="connsiteX0" fmla="*/ 0 w 5204772"/>
                <a:gd name="connsiteY0" fmla="*/ 0 h 401929"/>
                <a:gd name="connsiteX1" fmla="*/ 5204773 w 5204772"/>
                <a:gd name="connsiteY1" fmla="*/ 0 h 401929"/>
                <a:gd name="connsiteX2" fmla="*/ 5204773 w 5204772"/>
                <a:gd name="connsiteY2" fmla="*/ 401930 h 401929"/>
                <a:gd name="connsiteX3" fmla="*/ 0 w 5204772"/>
                <a:gd name="connsiteY3" fmla="*/ 401930 h 401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04772" h="401929">
                  <a:moveTo>
                    <a:pt x="0" y="0"/>
                  </a:moveTo>
                  <a:lnTo>
                    <a:pt x="5204773" y="0"/>
                  </a:lnTo>
                  <a:lnTo>
                    <a:pt x="5204773" y="401930"/>
                  </a:lnTo>
                  <a:lnTo>
                    <a:pt x="0" y="401930"/>
                  </a:lnTo>
                  <a:close/>
                </a:path>
              </a:pathLst>
            </a:custGeom>
            <a:noFill/>
            <a:ln w="10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9D21E913-40CE-D61E-AB61-3F289ECFC0B1}"/>
                </a:ext>
              </a:extLst>
            </p:cNvPr>
            <p:cNvSpPr txBox="1"/>
            <p:nvPr/>
          </p:nvSpPr>
          <p:spPr>
            <a:xfrm>
              <a:off x="7616920" y="7024717"/>
              <a:ext cx="43412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pc="0" baseline="0" dirty="0">
                  <a:ln/>
                  <a:solidFill>
                    <a:srgbClr val="000000"/>
                  </a:solidFill>
                  <a:latin typeface="Century Gothic" panose="020B0502020202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Arial"/>
                  <a:rtl val="0"/>
                </a:rPr>
                <a:t>Attend training, SMART Sheet access </a:t>
              </a:r>
            </a:p>
          </p:txBody>
        </p:sp>
      </p:grpSp>
      <p:grpSp>
        <p:nvGrpSpPr>
          <p:cNvPr id="126" name="Graphic 50">
            <a:extLst>
              <a:ext uri="{FF2B5EF4-FFF2-40B4-BE49-F238E27FC236}">
                <a16:creationId xmlns:a16="http://schemas.microsoft.com/office/drawing/2014/main" id="{115515AB-6B6C-FB3F-AAF5-049704FECB2D}"/>
              </a:ext>
            </a:extLst>
          </p:cNvPr>
          <p:cNvGrpSpPr/>
          <p:nvPr/>
        </p:nvGrpSpPr>
        <p:grpSpPr>
          <a:xfrm>
            <a:off x="6324875" y="3463058"/>
            <a:ext cx="349633" cy="580488"/>
            <a:chOff x="6324875" y="3463058"/>
            <a:chExt cx="349633" cy="580488"/>
          </a:xfrm>
          <a:solidFill>
            <a:srgbClr val="009444"/>
          </a:solidFill>
        </p:grpSpPr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3831FA12-D80D-F8AF-5C88-D8EC8D0722A6}"/>
                </a:ext>
              </a:extLst>
            </p:cNvPr>
            <p:cNvSpPr/>
            <p:nvPr/>
          </p:nvSpPr>
          <p:spPr>
            <a:xfrm>
              <a:off x="6324875" y="3463058"/>
              <a:ext cx="349633" cy="447484"/>
            </a:xfrm>
            <a:custGeom>
              <a:avLst/>
              <a:gdLst>
                <a:gd name="connsiteX0" fmla="*/ 20327 w 349633"/>
                <a:gd name="connsiteY0" fmla="*/ 105 h 447484"/>
                <a:gd name="connsiteX1" fmla="*/ 180031 w 349633"/>
                <a:gd name="connsiteY1" fmla="*/ 102525 h 447484"/>
                <a:gd name="connsiteX2" fmla="*/ 337954 w 349633"/>
                <a:gd name="connsiteY2" fmla="*/ 204421 h 447484"/>
                <a:gd name="connsiteX3" fmla="*/ 345808 w 349633"/>
                <a:gd name="connsiteY3" fmla="*/ 210809 h 447484"/>
                <a:gd name="connsiteX4" fmla="*/ 342562 w 349633"/>
                <a:gd name="connsiteY4" fmla="*/ 234267 h 447484"/>
                <a:gd name="connsiteX5" fmla="*/ 335336 w 349633"/>
                <a:gd name="connsiteY5" fmla="*/ 238247 h 447484"/>
                <a:gd name="connsiteX6" fmla="*/ 111960 w 349633"/>
                <a:gd name="connsiteY6" fmla="*/ 349882 h 447484"/>
                <a:gd name="connsiteX7" fmla="*/ 38444 w 349633"/>
                <a:gd name="connsiteY7" fmla="*/ 386326 h 447484"/>
                <a:gd name="connsiteX8" fmla="*/ 32893 w 349633"/>
                <a:gd name="connsiteY8" fmla="*/ 394913 h 447484"/>
                <a:gd name="connsiteX9" fmla="*/ 32998 w 349633"/>
                <a:gd name="connsiteY9" fmla="*/ 428006 h 447484"/>
                <a:gd name="connsiteX10" fmla="*/ 16557 w 349633"/>
                <a:gd name="connsiteY10" fmla="*/ 447485 h 447484"/>
                <a:gd name="connsiteX11" fmla="*/ 115 w 349633"/>
                <a:gd name="connsiteY11" fmla="*/ 428006 h 447484"/>
                <a:gd name="connsiteX12" fmla="*/ 115 w 349633"/>
                <a:gd name="connsiteY12" fmla="*/ 87549 h 447484"/>
                <a:gd name="connsiteX13" fmla="*/ 11 w 349633"/>
                <a:gd name="connsiteY13" fmla="*/ 23144 h 447484"/>
                <a:gd name="connsiteX14" fmla="*/ 12787 w 349633"/>
                <a:gd name="connsiteY14" fmla="*/ 0 h 447484"/>
                <a:gd name="connsiteX15" fmla="*/ 20327 w 349633"/>
                <a:gd name="connsiteY15" fmla="*/ 105 h 44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9633" h="447484">
                  <a:moveTo>
                    <a:pt x="20327" y="105"/>
                  </a:moveTo>
                  <a:cubicBezTo>
                    <a:pt x="73526" y="34245"/>
                    <a:pt x="126831" y="68385"/>
                    <a:pt x="180031" y="102525"/>
                  </a:cubicBezTo>
                  <a:cubicBezTo>
                    <a:pt x="232707" y="136455"/>
                    <a:pt x="285383" y="170386"/>
                    <a:pt x="337954" y="204421"/>
                  </a:cubicBezTo>
                  <a:cubicBezTo>
                    <a:pt x="340782" y="206201"/>
                    <a:pt x="343714" y="208296"/>
                    <a:pt x="345808" y="210809"/>
                  </a:cubicBezTo>
                  <a:cubicBezTo>
                    <a:pt x="351987" y="218244"/>
                    <a:pt x="350521" y="228717"/>
                    <a:pt x="342562" y="234267"/>
                  </a:cubicBezTo>
                  <a:cubicBezTo>
                    <a:pt x="340363" y="235838"/>
                    <a:pt x="337849" y="237095"/>
                    <a:pt x="335336" y="238247"/>
                  </a:cubicBezTo>
                  <a:cubicBezTo>
                    <a:pt x="260877" y="275424"/>
                    <a:pt x="186419" y="312705"/>
                    <a:pt x="111960" y="349882"/>
                  </a:cubicBezTo>
                  <a:cubicBezTo>
                    <a:pt x="87455" y="362135"/>
                    <a:pt x="62949" y="374283"/>
                    <a:pt x="38444" y="386326"/>
                  </a:cubicBezTo>
                  <a:cubicBezTo>
                    <a:pt x="34465" y="388211"/>
                    <a:pt x="32789" y="390410"/>
                    <a:pt x="32893" y="394913"/>
                  </a:cubicBezTo>
                  <a:cubicBezTo>
                    <a:pt x="33208" y="405910"/>
                    <a:pt x="32998" y="417010"/>
                    <a:pt x="32998" y="428006"/>
                  </a:cubicBezTo>
                  <a:cubicBezTo>
                    <a:pt x="32998" y="439631"/>
                    <a:pt x="26296" y="447485"/>
                    <a:pt x="16557" y="447485"/>
                  </a:cubicBezTo>
                  <a:cubicBezTo>
                    <a:pt x="6922" y="447485"/>
                    <a:pt x="115" y="439526"/>
                    <a:pt x="115" y="428006"/>
                  </a:cubicBezTo>
                  <a:cubicBezTo>
                    <a:pt x="115" y="314486"/>
                    <a:pt x="115" y="201070"/>
                    <a:pt x="115" y="87549"/>
                  </a:cubicBezTo>
                  <a:cubicBezTo>
                    <a:pt x="115" y="66081"/>
                    <a:pt x="429" y="44612"/>
                    <a:pt x="11" y="23144"/>
                  </a:cubicBezTo>
                  <a:cubicBezTo>
                    <a:pt x="-199" y="12567"/>
                    <a:pt x="2629" y="4503"/>
                    <a:pt x="12787" y="0"/>
                  </a:cubicBezTo>
                  <a:cubicBezTo>
                    <a:pt x="15195" y="105"/>
                    <a:pt x="17813" y="105"/>
                    <a:pt x="20327" y="105"/>
                  </a:cubicBezTo>
                  <a:close/>
                </a:path>
              </a:pathLst>
            </a:custGeom>
            <a:solidFill>
              <a:srgbClr val="009444"/>
            </a:solidFill>
            <a:ln w="10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1AFD1A26-428D-AED9-D931-4AFA16500D83}"/>
                </a:ext>
              </a:extLst>
            </p:cNvPr>
            <p:cNvSpPr/>
            <p:nvPr/>
          </p:nvSpPr>
          <p:spPr>
            <a:xfrm>
              <a:off x="6324877" y="3940807"/>
              <a:ext cx="33101" cy="102739"/>
            </a:xfrm>
            <a:custGeom>
              <a:avLst/>
              <a:gdLst>
                <a:gd name="connsiteX0" fmla="*/ 32996 w 33101"/>
                <a:gd name="connsiteY0" fmla="*/ 51106 h 102739"/>
                <a:gd name="connsiteX1" fmla="*/ 32996 w 33101"/>
                <a:gd name="connsiteY1" fmla="*/ 84199 h 102739"/>
                <a:gd name="connsiteX2" fmla="*/ 17288 w 33101"/>
                <a:gd name="connsiteY2" fmla="*/ 102735 h 102739"/>
                <a:gd name="connsiteX3" fmla="*/ 218 w 33101"/>
                <a:gd name="connsiteY3" fmla="*/ 85141 h 102739"/>
                <a:gd name="connsiteX4" fmla="*/ 113 w 33101"/>
                <a:gd name="connsiteY4" fmla="*/ 54562 h 102739"/>
                <a:gd name="connsiteX5" fmla="*/ 113 w 33101"/>
                <a:gd name="connsiteY5" fmla="*/ 18328 h 102739"/>
                <a:gd name="connsiteX6" fmla="*/ 16450 w 33101"/>
                <a:gd name="connsiteY6" fmla="*/ 1 h 102739"/>
                <a:gd name="connsiteX7" fmla="*/ 33101 w 33101"/>
                <a:gd name="connsiteY7" fmla="*/ 18537 h 102739"/>
                <a:gd name="connsiteX8" fmla="*/ 32996 w 33101"/>
                <a:gd name="connsiteY8" fmla="*/ 51106 h 102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101" h="102739">
                  <a:moveTo>
                    <a:pt x="32996" y="51106"/>
                  </a:moveTo>
                  <a:cubicBezTo>
                    <a:pt x="32996" y="62102"/>
                    <a:pt x="32996" y="73203"/>
                    <a:pt x="32996" y="84199"/>
                  </a:cubicBezTo>
                  <a:cubicBezTo>
                    <a:pt x="32892" y="95300"/>
                    <a:pt x="26713" y="102526"/>
                    <a:pt x="17288" y="102735"/>
                  </a:cubicBezTo>
                  <a:cubicBezTo>
                    <a:pt x="7863" y="102944"/>
                    <a:pt x="741" y="96033"/>
                    <a:pt x="218" y="85141"/>
                  </a:cubicBezTo>
                  <a:cubicBezTo>
                    <a:pt x="-201" y="74983"/>
                    <a:pt x="113" y="64825"/>
                    <a:pt x="113" y="54562"/>
                  </a:cubicBezTo>
                  <a:cubicBezTo>
                    <a:pt x="113" y="42519"/>
                    <a:pt x="9" y="30371"/>
                    <a:pt x="113" y="18328"/>
                  </a:cubicBezTo>
                  <a:cubicBezTo>
                    <a:pt x="218" y="7751"/>
                    <a:pt x="7130" y="106"/>
                    <a:pt x="16450" y="1"/>
                  </a:cubicBezTo>
                  <a:cubicBezTo>
                    <a:pt x="25980" y="-104"/>
                    <a:pt x="32996" y="7646"/>
                    <a:pt x="33101" y="18537"/>
                  </a:cubicBezTo>
                  <a:cubicBezTo>
                    <a:pt x="32996" y="29428"/>
                    <a:pt x="32996" y="40215"/>
                    <a:pt x="32996" y="51106"/>
                  </a:cubicBezTo>
                  <a:close/>
                </a:path>
              </a:pathLst>
            </a:custGeom>
            <a:solidFill>
              <a:srgbClr val="009444"/>
            </a:solidFill>
            <a:ln w="10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9" name="Graphic 50">
            <a:extLst>
              <a:ext uri="{FF2B5EF4-FFF2-40B4-BE49-F238E27FC236}">
                <a16:creationId xmlns:a16="http://schemas.microsoft.com/office/drawing/2014/main" id="{E320E305-85AD-F478-F0CE-661AC758F2F4}"/>
              </a:ext>
            </a:extLst>
          </p:cNvPr>
          <p:cNvGrpSpPr/>
          <p:nvPr/>
        </p:nvGrpSpPr>
        <p:grpSpPr>
          <a:xfrm>
            <a:off x="6324875" y="4559307"/>
            <a:ext cx="349633" cy="580488"/>
            <a:chOff x="6324875" y="4559307"/>
            <a:chExt cx="349633" cy="580488"/>
          </a:xfrm>
          <a:solidFill>
            <a:srgbClr val="009444"/>
          </a:solidFill>
        </p:grpSpPr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D7329DF6-3F06-01F9-9916-0534D983DAEF}"/>
                </a:ext>
              </a:extLst>
            </p:cNvPr>
            <p:cNvSpPr/>
            <p:nvPr/>
          </p:nvSpPr>
          <p:spPr>
            <a:xfrm>
              <a:off x="6324875" y="4559307"/>
              <a:ext cx="349633" cy="447484"/>
            </a:xfrm>
            <a:custGeom>
              <a:avLst/>
              <a:gdLst>
                <a:gd name="connsiteX0" fmla="*/ 20327 w 349633"/>
                <a:gd name="connsiteY0" fmla="*/ 105 h 447484"/>
                <a:gd name="connsiteX1" fmla="*/ 180031 w 349633"/>
                <a:gd name="connsiteY1" fmla="*/ 102525 h 447484"/>
                <a:gd name="connsiteX2" fmla="*/ 337954 w 349633"/>
                <a:gd name="connsiteY2" fmla="*/ 204421 h 447484"/>
                <a:gd name="connsiteX3" fmla="*/ 345808 w 349633"/>
                <a:gd name="connsiteY3" fmla="*/ 210809 h 447484"/>
                <a:gd name="connsiteX4" fmla="*/ 342562 w 349633"/>
                <a:gd name="connsiteY4" fmla="*/ 234267 h 447484"/>
                <a:gd name="connsiteX5" fmla="*/ 335336 w 349633"/>
                <a:gd name="connsiteY5" fmla="*/ 238247 h 447484"/>
                <a:gd name="connsiteX6" fmla="*/ 111960 w 349633"/>
                <a:gd name="connsiteY6" fmla="*/ 349882 h 447484"/>
                <a:gd name="connsiteX7" fmla="*/ 38444 w 349633"/>
                <a:gd name="connsiteY7" fmla="*/ 386326 h 447484"/>
                <a:gd name="connsiteX8" fmla="*/ 32893 w 349633"/>
                <a:gd name="connsiteY8" fmla="*/ 394913 h 447484"/>
                <a:gd name="connsiteX9" fmla="*/ 32998 w 349633"/>
                <a:gd name="connsiteY9" fmla="*/ 428006 h 447484"/>
                <a:gd name="connsiteX10" fmla="*/ 16557 w 349633"/>
                <a:gd name="connsiteY10" fmla="*/ 447485 h 447484"/>
                <a:gd name="connsiteX11" fmla="*/ 115 w 349633"/>
                <a:gd name="connsiteY11" fmla="*/ 428006 h 447484"/>
                <a:gd name="connsiteX12" fmla="*/ 115 w 349633"/>
                <a:gd name="connsiteY12" fmla="*/ 87549 h 447484"/>
                <a:gd name="connsiteX13" fmla="*/ 11 w 349633"/>
                <a:gd name="connsiteY13" fmla="*/ 23144 h 447484"/>
                <a:gd name="connsiteX14" fmla="*/ 12787 w 349633"/>
                <a:gd name="connsiteY14" fmla="*/ 0 h 447484"/>
                <a:gd name="connsiteX15" fmla="*/ 20327 w 349633"/>
                <a:gd name="connsiteY15" fmla="*/ 105 h 44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9633" h="447484">
                  <a:moveTo>
                    <a:pt x="20327" y="105"/>
                  </a:moveTo>
                  <a:cubicBezTo>
                    <a:pt x="73526" y="34245"/>
                    <a:pt x="126831" y="68385"/>
                    <a:pt x="180031" y="102525"/>
                  </a:cubicBezTo>
                  <a:cubicBezTo>
                    <a:pt x="232707" y="136455"/>
                    <a:pt x="285383" y="170385"/>
                    <a:pt x="337954" y="204421"/>
                  </a:cubicBezTo>
                  <a:cubicBezTo>
                    <a:pt x="340782" y="206201"/>
                    <a:pt x="343714" y="208296"/>
                    <a:pt x="345808" y="210809"/>
                  </a:cubicBezTo>
                  <a:cubicBezTo>
                    <a:pt x="351987" y="218244"/>
                    <a:pt x="350521" y="228717"/>
                    <a:pt x="342562" y="234267"/>
                  </a:cubicBezTo>
                  <a:cubicBezTo>
                    <a:pt x="340363" y="235838"/>
                    <a:pt x="337849" y="237095"/>
                    <a:pt x="335336" y="238247"/>
                  </a:cubicBezTo>
                  <a:cubicBezTo>
                    <a:pt x="260877" y="275424"/>
                    <a:pt x="186419" y="312705"/>
                    <a:pt x="111960" y="349882"/>
                  </a:cubicBezTo>
                  <a:cubicBezTo>
                    <a:pt x="87455" y="362135"/>
                    <a:pt x="62949" y="374283"/>
                    <a:pt x="38444" y="386326"/>
                  </a:cubicBezTo>
                  <a:cubicBezTo>
                    <a:pt x="34465" y="388211"/>
                    <a:pt x="32789" y="390410"/>
                    <a:pt x="32893" y="394913"/>
                  </a:cubicBezTo>
                  <a:cubicBezTo>
                    <a:pt x="33208" y="405909"/>
                    <a:pt x="32998" y="417010"/>
                    <a:pt x="32998" y="428006"/>
                  </a:cubicBezTo>
                  <a:cubicBezTo>
                    <a:pt x="32998" y="439630"/>
                    <a:pt x="26296" y="447485"/>
                    <a:pt x="16557" y="447485"/>
                  </a:cubicBezTo>
                  <a:cubicBezTo>
                    <a:pt x="6922" y="447485"/>
                    <a:pt x="115" y="439526"/>
                    <a:pt x="115" y="428006"/>
                  </a:cubicBezTo>
                  <a:cubicBezTo>
                    <a:pt x="115" y="314486"/>
                    <a:pt x="115" y="201070"/>
                    <a:pt x="115" y="87549"/>
                  </a:cubicBezTo>
                  <a:cubicBezTo>
                    <a:pt x="115" y="66081"/>
                    <a:pt x="429" y="44612"/>
                    <a:pt x="11" y="23144"/>
                  </a:cubicBezTo>
                  <a:cubicBezTo>
                    <a:pt x="-199" y="12567"/>
                    <a:pt x="2629" y="4503"/>
                    <a:pt x="12787" y="0"/>
                  </a:cubicBezTo>
                  <a:cubicBezTo>
                    <a:pt x="15195" y="105"/>
                    <a:pt x="17813" y="105"/>
                    <a:pt x="20327" y="105"/>
                  </a:cubicBezTo>
                  <a:close/>
                </a:path>
              </a:pathLst>
            </a:custGeom>
            <a:solidFill>
              <a:srgbClr val="009444"/>
            </a:solidFill>
            <a:ln w="10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F5F7643B-3A4E-8A0B-41FD-6B19B810D006}"/>
                </a:ext>
              </a:extLst>
            </p:cNvPr>
            <p:cNvSpPr/>
            <p:nvPr/>
          </p:nvSpPr>
          <p:spPr>
            <a:xfrm>
              <a:off x="6324877" y="5037056"/>
              <a:ext cx="33101" cy="102739"/>
            </a:xfrm>
            <a:custGeom>
              <a:avLst/>
              <a:gdLst>
                <a:gd name="connsiteX0" fmla="*/ 32996 w 33101"/>
                <a:gd name="connsiteY0" fmla="*/ 51106 h 102739"/>
                <a:gd name="connsiteX1" fmla="*/ 32996 w 33101"/>
                <a:gd name="connsiteY1" fmla="*/ 84199 h 102739"/>
                <a:gd name="connsiteX2" fmla="*/ 17288 w 33101"/>
                <a:gd name="connsiteY2" fmla="*/ 102735 h 102739"/>
                <a:gd name="connsiteX3" fmla="*/ 218 w 33101"/>
                <a:gd name="connsiteY3" fmla="*/ 85141 h 102739"/>
                <a:gd name="connsiteX4" fmla="*/ 113 w 33101"/>
                <a:gd name="connsiteY4" fmla="*/ 54562 h 102739"/>
                <a:gd name="connsiteX5" fmla="*/ 113 w 33101"/>
                <a:gd name="connsiteY5" fmla="*/ 18328 h 102739"/>
                <a:gd name="connsiteX6" fmla="*/ 16450 w 33101"/>
                <a:gd name="connsiteY6" fmla="*/ 1 h 102739"/>
                <a:gd name="connsiteX7" fmla="*/ 33101 w 33101"/>
                <a:gd name="connsiteY7" fmla="*/ 18537 h 102739"/>
                <a:gd name="connsiteX8" fmla="*/ 32996 w 33101"/>
                <a:gd name="connsiteY8" fmla="*/ 51106 h 102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101" h="102739">
                  <a:moveTo>
                    <a:pt x="32996" y="51106"/>
                  </a:moveTo>
                  <a:cubicBezTo>
                    <a:pt x="32996" y="62102"/>
                    <a:pt x="32996" y="73203"/>
                    <a:pt x="32996" y="84199"/>
                  </a:cubicBezTo>
                  <a:cubicBezTo>
                    <a:pt x="32892" y="95299"/>
                    <a:pt x="26713" y="102525"/>
                    <a:pt x="17288" y="102735"/>
                  </a:cubicBezTo>
                  <a:cubicBezTo>
                    <a:pt x="7863" y="102944"/>
                    <a:pt x="741" y="96033"/>
                    <a:pt x="218" y="85141"/>
                  </a:cubicBezTo>
                  <a:cubicBezTo>
                    <a:pt x="-201" y="74983"/>
                    <a:pt x="113" y="64825"/>
                    <a:pt x="113" y="54562"/>
                  </a:cubicBezTo>
                  <a:cubicBezTo>
                    <a:pt x="113" y="42519"/>
                    <a:pt x="9" y="30371"/>
                    <a:pt x="113" y="18328"/>
                  </a:cubicBezTo>
                  <a:cubicBezTo>
                    <a:pt x="218" y="7751"/>
                    <a:pt x="7130" y="106"/>
                    <a:pt x="16450" y="1"/>
                  </a:cubicBezTo>
                  <a:cubicBezTo>
                    <a:pt x="25980" y="-104"/>
                    <a:pt x="32996" y="7646"/>
                    <a:pt x="33101" y="18537"/>
                  </a:cubicBezTo>
                  <a:cubicBezTo>
                    <a:pt x="32996" y="29428"/>
                    <a:pt x="32996" y="40319"/>
                    <a:pt x="32996" y="51106"/>
                  </a:cubicBezTo>
                  <a:close/>
                </a:path>
              </a:pathLst>
            </a:custGeom>
            <a:solidFill>
              <a:srgbClr val="009444"/>
            </a:solidFill>
            <a:ln w="10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32" name="Graphic 50">
            <a:extLst>
              <a:ext uri="{FF2B5EF4-FFF2-40B4-BE49-F238E27FC236}">
                <a16:creationId xmlns:a16="http://schemas.microsoft.com/office/drawing/2014/main" id="{A71CF828-48CF-AC44-EBFE-2F7E34A4DE74}"/>
              </a:ext>
            </a:extLst>
          </p:cNvPr>
          <p:cNvGrpSpPr/>
          <p:nvPr/>
        </p:nvGrpSpPr>
        <p:grpSpPr>
          <a:xfrm>
            <a:off x="6324875" y="7040632"/>
            <a:ext cx="349633" cy="580384"/>
            <a:chOff x="6324875" y="7040632"/>
            <a:chExt cx="349633" cy="580384"/>
          </a:xfrm>
          <a:solidFill>
            <a:srgbClr val="009444"/>
          </a:solidFill>
        </p:grpSpPr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D4ED75B2-E15F-760C-A6BE-440F843F0199}"/>
                </a:ext>
              </a:extLst>
            </p:cNvPr>
            <p:cNvSpPr/>
            <p:nvPr/>
          </p:nvSpPr>
          <p:spPr>
            <a:xfrm>
              <a:off x="6324875" y="7040632"/>
              <a:ext cx="349633" cy="447484"/>
            </a:xfrm>
            <a:custGeom>
              <a:avLst/>
              <a:gdLst>
                <a:gd name="connsiteX0" fmla="*/ 20327 w 349633"/>
                <a:gd name="connsiteY0" fmla="*/ 105 h 447484"/>
                <a:gd name="connsiteX1" fmla="*/ 180031 w 349633"/>
                <a:gd name="connsiteY1" fmla="*/ 102525 h 447484"/>
                <a:gd name="connsiteX2" fmla="*/ 337954 w 349633"/>
                <a:gd name="connsiteY2" fmla="*/ 204421 h 447484"/>
                <a:gd name="connsiteX3" fmla="*/ 345808 w 349633"/>
                <a:gd name="connsiteY3" fmla="*/ 210809 h 447484"/>
                <a:gd name="connsiteX4" fmla="*/ 342562 w 349633"/>
                <a:gd name="connsiteY4" fmla="*/ 234267 h 447484"/>
                <a:gd name="connsiteX5" fmla="*/ 335336 w 349633"/>
                <a:gd name="connsiteY5" fmla="*/ 238247 h 447484"/>
                <a:gd name="connsiteX6" fmla="*/ 111960 w 349633"/>
                <a:gd name="connsiteY6" fmla="*/ 349882 h 447484"/>
                <a:gd name="connsiteX7" fmla="*/ 38444 w 349633"/>
                <a:gd name="connsiteY7" fmla="*/ 386326 h 447484"/>
                <a:gd name="connsiteX8" fmla="*/ 32893 w 349633"/>
                <a:gd name="connsiteY8" fmla="*/ 394914 h 447484"/>
                <a:gd name="connsiteX9" fmla="*/ 32998 w 349633"/>
                <a:gd name="connsiteY9" fmla="*/ 428006 h 447484"/>
                <a:gd name="connsiteX10" fmla="*/ 16557 w 349633"/>
                <a:gd name="connsiteY10" fmla="*/ 447485 h 447484"/>
                <a:gd name="connsiteX11" fmla="*/ 115 w 349633"/>
                <a:gd name="connsiteY11" fmla="*/ 428006 h 447484"/>
                <a:gd name="connsiteX12" fmla="*/ 115 w 349633"/>
                <a:gd name="connsiteY12" fmla="*/ 87549 h 447484"/>
                <a:gd name="connsiteX13" fmla="*/ 11 w 349633"/>
                <a:gd name="connsiteY13" fmla="*/ 23144 h 447484"/>
                <a:gd name="connsiteX14" fmla="*/ 12787 w 349633"/>
                <a:gd name="connsiteY14" fmla="*/ 0 h 447484"/>
                <a:gd name="connsiteX15" fmla="*/ 20327 w 349633"/>
                <a:gd name="connsiteY15" fmla="*/ 105 h 44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9633" h="447484">
                  <a:moveTo>
                    <a:pt x="20327" y="105"/>
                  </a:moveTo>
                  <a:cubicBezTo>
                    <a:pt x="73526" y="34245"/>
                    <a:pt x="126831" y="68385"/>
                    <a:pt x="180031" y="102525"/>
                  </a:cubicBezTo>
                  <a:cubicBezTo>
                    <a:pt x="232707" y="136455"/>
                    <a:pt x="285383" y="170386"/>
                    <a:pt x="337954" y="204421"/>
                  </a:cubicBezTo>
                  <a:cubicBezTo>
                    <a:pt x="340782" y="206201"/>
                    <a:pt x="343714" y="208296"/>
                    <a:pt x="345808" y="210809"/>
                  </a:cubicBezTo>
                  <a:cubicBezTo>
                    <a:pt x="351987" y="218244"/>
                    <a:pt x="350521" y="228717"/>
                    <a:pt x="342562" y="234267"/>
                  </a:cubicBezTo>
                  <a:cubicBezTo>
                    <a:pt x="340363" y="235838"/>
                    <a:pt x="337849" y="237095"/>
                    <a:pt x="335336" y="238247"/>
                  </a:cubicBezTo>
                  <a:cubicBezTo>
                    <a:pt x="260877" y="275424"/>
                    <a:pt x="186419" y="312705"/>
                    <a:pt x="111960" y="349882"/>
                  </a:cubicBezTo>
                  <a:cubicBezTo>
                    <a:pt x="87455" y="362135"/>
                    <a:pt x="62949" y="374283"/>
                    <a:pt x="38444" y="386326"/>
                  </a:cubicBezTo>
                  <a:cubicBezTo>
                    <a:pt x="34465" y="388211"/>
                    <a:pt x="32789" y="390410"/>
                    <a:pt x="32893" y="394914"/>
                  </a:cubicBezTo>
                  <a:cubicBezTo>
                    <a:pt x="33208" y="405910"/>
                    <a:pt x="32998" y="417010"/>
                    <a:pt x="32998" y="428006"/>
                  </a:cubicBezTo>
                  <a:cubicBezTo>
                    <a:pt x="32998" y="439631"/>
                    <a:pt x="26296" y="447485"/>
                    <a:pt x="16557" y="447485"/>
                  </a:cubicBezTo>
                  <a:cubicBezTo>
                    <a:pt x="6922" y="447485"/>
                    <a:pt x="115" y="439526"/>
                    <a:pt x="115" y="428006"/>
                  </a:cubicBezTo>
                  <a:cubicBezTo>
                    <a:pt x="115" y="314486"/>
                    <a:pt x="115" y="201070"/>
                    <a:pt x="115" y="87549"/>
                  </a:cubicBezTo>
                  <a:cubicBezTo>
                    <a:pt x="115" y="66081"/>
                    <a:pt x="429" y="44612"/>
                    <a:pt x="11" y="23144"/>
                  </a:cubicBezTo>
                  <a:cubicBezTo>
                    <a:pt x="-199" y="12567"/>
                    <a:pt x="2629" y="4503"/>
                    <a:pt x="12787" y="0"/>
                  </a:cubicBezTo>
                  <a:cubicBezTo>
                    <a:pt x="15195" y="105"/>
                    <a:pt x="17813" y="105"/>
                    <a:pt x="20327" y="105"/>
                  </a:cubicBezTo>
                  <a:close/>
                </a:path>
              </a:pathLst>
            </a:custGeom>
            <a:solidFill>
              <a:srgbClr val="009444"/>
            </a:solidFill>
            <a:ln w="10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4279519B-CFB3-E734-A33C-0CD8A4605AD3}"/>
                </a:ext>
              </a:extLst>
            </p:cNvPr>
            <p:cNvSpPr/>
            <p:nvPr/>
          </p:nvSpPr>
          <p:spPr>
            <a:xfrm>
              <a:off x="6324877" y="7518276"/>
              <a:ext cx="33101" cy="102739"/>
            </a:xfrm>
            <a:custGeom>
              <a:avLst/>
              <a:gdLst>
                <a:gd name="connsiteX0" fmla="*/ 32996 w 33101"/>
                <a:gd name="connsiteY0" fmla="*/ 51106 h 102739"/>
                <a:gd name="connsiteX1" fmla="*/ 32996 w 33101"/>
                <a:gd name="connsiteY1" fmla="*/ 84199 h 102739"/>
                <a:gd name="connsiteX2" fmla="*/ 17288 w 33101"/>
                <a:gd name="connsiteY2" fmla="*/ 102735 h 102739"/>
                <a:gd name="connsiteX3" fmla="*/ 218 w 33101"/>
                <a:gd name="connsiteY3" fmla="*/ 85142 h 102739"/>
                <a:gd name="connsiteX4" fmla="*/ 113 w 33101"/>
                <a:gd name="connsiteY4" fmla="*/ 54562 h 102739"/>
                <a:gd name="connsiteX5" fmla="*/ 113 w 33101"/>
                <a:gd name="connsiteY5" fmla="*/ 18328 h 102739"/>
                <a:gd name="connsiteX6" fmla="*/ 16450 w 33101"/>
                <a:gd name="connsiteY6" fmla="*/ 1 h 102739"/>
                <a:gd name="connsiteX7" fmla="*/ 33101 w 33101"/>
                <a:gd name="connsiteY7" fmla="*/ 18537 h 102739"/>
                <a:gd name="connsiteX8" fmla="*/ 32996 w 33101"/>
                <a:gd name="connsiteY8" fmla="*/ 51106 h 102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101" h="102739">
                  <a:moveTo>
                    <a:pt x="32996" y="51106"/>
                  </a:moveTo>
                  <a:cubicBezTo>
                    <a:pt x="32996" y="62102"/>
                    <a:pt x="32996" y="73203"/>
                    <a:pt x="32996" y="84199"/>
                  </a:cubicBezTo>
                  <a:cubicBezTo>
                    <a:pt x="32892" y="95300"/>
                    <a:pt x="26713" y="102525"/>
                    <a:pt x="17288" y="102735"/>
                  </a:cubicBezTo>
                  <a:cubicBezTo>
                    <a:pt x="7863" y="102944"/>
                    <a:pt x="741" y="96033"/>
                    <a:pt x="218" y="85142"/>
                  </a:cubicBezTo>
                  <a:cubicBezTo>
                    <a:pt x="-201" y="74983"/>
                    <a:pt x="113" y="64825"/>
                    <a:pt x="113" y="54562"/>
                  </a:cubicBezTo>
                  <a:cubicBezTo>
                    <a:pt x="113" y="42519"/>
                    <a:pt x="9" y="30371"/>
                    <a:pt x="113" y="18328"/>
                  </a:cubicBezTo>
                  <a:cubicBezTo>
                    <a:pt x="218" y="7751"/>
                    <a:pt x="7130" y="106"/>
                    <a:pt x="16450" y="1"/>
                  </a:cubicBezTo>
                  <a:cubicBezTo>
                    <a:pt x="25980" y="-104"/>
                    <a:pt x="32996" y="7646"/>
                    <a:pt x="33101" y="18537"/>
                  </a:cubicBezTo>
                  <a:cubicBezTo>
                    <a:pt x="32996" y="29533"/>
                    <a:pt x="32996" y="40320"/>
                    <a:pt x="32996" y="51106"/>
                  </a:cubicBezTo>
                  <a:close/>
                </a:path>
              </a:pathLst>
            </a:custGeom>
            <a:solidFill>
              <a:srgbClr val="009444"/>
            </a:solidFill>
            <a:ln w="104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C1CB986-015D-5370-4286-3E732DB70B8C}"/>
              </a:ext>
            </a:extLst>
          </p:cNvPr>
          <p:cNvSpPr txBox="1"/>
          <p:nvPr/>
        </p:nvSpPr>
        <p:spPr>
          <a:xfrm>
            <a:off x="7669299" y="4405376"/>
            <a:ext cx="5130895" cy="1263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Finalized 4-month plans Talked through culture, career architecture, talent management, talent assessment, HRIS systems and data analytics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5FCA63-753D-FFA6-5575-ECADF582D409}"/>
              </a:ext>
            </a:extLst>
          </p:cNvPr>
          <p:cNvSpPr txBox="1"/>
          <p:nvPr/>
        </p:nvSpPr>
        <p:spPr>
          <a:xfrm>
            <a:off x="7669299" y="3368675"/>
            <a:ext cx="4470514" cy="670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4-month schedule created for all HR tracks and owners identified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08A024-4EF9-D31D-5411-5F7110084DF3}"/>
              </a:ext>
            </a:extLst>
          </p:cNvPr>
          <p:cNvSpPr txBox="1"/>
          <p:nvPr/>
        </p:nvSpPr>
        <p:spPr>
          <a:xfrm>
            <a:off x="13611340" y="4359275"/>
            <a:ext cx="573280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SzPct val="140000"/>
              <a:buFont typeface="Arial" panose="020B0604020202020204" pitchFamily="34" charset="0"/>
              <a:buChar char="•"/>
            </a:pPr>
            <a:r>
              <a:rPr lang="en-US" sz="1800" kern="1200" dirty="0">
                <a:solidFill>
                  <a:schemeClr val="dk1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Culture - finalize a recommendation for approach</a:t>
            </a:r>
          </a:p>
          <a:p>
            <a:pPr marL="285750" lvl="0" indent="-285750">
              <a:buSzPct val="140000"/>
              <a:buFont typeface="Arial" panose="020B0604020202020204" pitchFamily="34" charset="0"/>
              <a:buChar char="•"/>
            </a:pPr>
            <a:endParaRPr lang="en-US" sz="1800" kern="1200" dirty="0">
              <a:solidFill>
                <a:schemeClr val="dk1"/>
              </a:solidFill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>
              <a:buSzPct val="140000"/>
              <a:buFont typeface="Arial" panose="020B0604020202020204" pitchFamily="34" charset="0"/>
              <a:buChar char="•"/>
            </a:pPr>
            <a:r>
              <a:rPr lang="en-US" sz="1800" kern="1200" dirty="0">
                <a:solidFill>
                  <a:schemeClr val="dk1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Talent Inventory - finalize tool; plan for HR Director session</a:t>
            </a:r>
          </a:p>
          <a:p>
            <a:pPr marL="285750" lvl="0" indent="-285750">
              <a:buSzPct val="140000"/>
              <a:buFont typeface="Arial" panose="020B0604020202020204" pitchFamily="34" charset="0"/>
              <a:buChar char="•"/>
            </a:pPr>
            <a:endParaRPr lang="en-US" sz="1800" kern="1200" dirty="0">
              <a:solidFill>
                <a:schemeClr val="dk1"/>
              </a:solidFill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lvl="0" indent="-285750">
              <a:buSzPct val="140000"/>
              <a:buFont typeface="Arial" panose="020B0604020202020204" pitchFamily="34" charset="0"/>
              <a:buChar char="•"/>
            </a:pPr>
            <a:r>
              <a:rPr lang="en-US" sz="1800" kern="1200" dirty="0">
                <a:solidFill>
                  <a:schemeClr val="dk1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HRIS Systems – objective assessment to be completed (functionality/scalability/cost etc.)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772C4B-D2FD-9F2D-43FA-D1DA284D92C3}"/>
              </a:ext>
            </a:extLst>
          </p:cNvPr>
          <p:cNvSpPr txBox="1"/>
          <p:nvPr/>
        </p:nvSpPr>
        <p:spPr>
          <a:xfrm>
            <a:off x="13611340" y="7025995"/>
            <a:ext cx="53946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40000"/>
              <a:buFont typeface="Arial" panose="020B0604020202020204" pitchFamily="34" charset="0"/>
              <a:buChar char="•"/>
              <a:tabLst/>
              <a:defRPr/>
            </a:pPr>
            <a:r>
              <a:rPr lang="en-US" sz="1800" b="0" kern="1200" baseline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Populate Smartsheet to create a Dashboard on execution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22AB01-3B13-A8E1-9389-DB6672B7F9FD}"/>
              </a:ext>
            </a:extLst>
          </p:cNvPr>
          <p:cNvSpPr txBox="1"/>
          <p:nvPr/>
        </p:nvSpPr>
        <p:spPr>
          <a:xfrm>
            <a:off x="992305" y="9542502"/>
            <a:ext cx="44816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40000"/>
              <a:buFont typeface="Arial" panose="020B0604020202020204" pitchFamily="34" charset="0"/>
              <a:buChar char="•"/>
              <a:tabLst/>
              <a:defRPr/>
            </a:pPr>
            <a:r>
              <a:rPr lang="en-US" sz="1800" kern="12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Cultural roadmap proposal finalized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40000"/>
              <a:buFont typeface="Arial" panose="020B0604020202020204" pitchFamily="34" charset="0"/>
              <a:buChar char="•"/>
              <a:tabLst/>
              <a:defRPr/>
            </a:pPr>
            <a:r>
              <a:rPr lang="en-US" sz="1800" kern="12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Talent Inventory Tool finalized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D226D58-AA29-5FA9-A0AA-317D76BC9C7F}"/>
              </a:ext>
            </a:extLst>
          </p:cNvPr>
          <p:cNvSpPr txBox="1"/>
          <p:nvPr/>
        </p:nvSpPr>
        <p:spPr>
          <a:xfrm>
            <a:off x="5814566" y="9542502"/>
            <a:ext cx="29420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40000"/>
              <a:buFont typeface="Arial" panose="020B0604020202020204" pitchFamily="34" charset="0"/>
              <a:buChar char="•"/>
              <a:tabLst/>
              <a:defRPr/>
            </a:pPr>
            <a:r>
              <a:rPr lang="en-US" sz="1800" kern="1200" dirty="0">
                <a:solidFill>
                  <a:schemeClr val="dk1"/>
                </a:solidFill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Engagement Vendor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40000"/>
              <a:buFont typeface="Arial" panose="020B0604020202020204" pitchFamily="34" charset="0"/>
              <a:buChar char="•"/>
              <a:tabLst/>
              <a:defRPr/>
            </a:pPr>
            <a:r>
              <a:rPr lang="en-US" sz="1800" kern="1200" dirty="0">
                <a:solidFill>
                  <a:schemeClr val="dk1"/>
                </a:solidFill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HRIS System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23E777-1FE9-FED9-8775-24D9C307CB3C}"/>
              </a:ext>
            </a:extLst>
          </p:cNvPr>
          <p:cNvSpPr txBox="1"/>
          <p:nvPr/>
        </p:nvSpPr>
        <p:spPr>
          <a:xfrm>
            <a:off x="10590403" y="9542502"/>
            <a:ext cx="35002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40000"/>
              <a:buFont typeface="Arial" panose="020B0604020202020204" pitchFamily="34" charset="0"/>
              <a:buChar char="•"/>
              <a:tabLst/>
              <a:defRPr/>
            </a:pPr>
            <a:r>
              <a:rPr lang="en-US" sz="1800" kern="12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Culture Change Recommendations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B3E61CB-60B0-312F-2276-7A88A5C3463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 dirty="0"/>
          </a:p>
        </p:txBody>
      </p:sp>
      <p:sp>
        <p:nvSpPr>
          <p:cNvPr id="12" name="Holder 5">
            <a:extLst>
              <a:ext uri="{FF2B5EF4-FFF2-40B4-BE49-F238E27FC236}">
                <a16:creationId xmlns:a16="http://schemas.microsoft.com/office/drawing/2014/main" id="{3F7E70EB-4619-27CB-9EF5-8D0C8A1ABEB3}"/>
              </a:ext>
            </a:extLst>
          </p:cNvPr>
          <p:cNvSpPr txBox="1">
            <a:spLocks/>
          </p:cNvSpPr>
          <p:nvPr/>
        </p:nvSpPr>
        <p:spPr>
          <a:xfrm>
            <a:off x="831850" y="10517696"/>
            <a:ext cx="46234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</a:t>
            </a:r>
            <a:r>
              <a:rPr lang="en-U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.com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CADE6971-FC7E-E5B1-7EB5-A7A2C4FA6D5C}"/>
              </a:ext>
            </a:extLst>
          </p:cNvPr>
          <p:cNvSpPr/>
          <p:nvPr/>
        </p:nvSpPr>
        <p:spPr>
          <a:xfrm>
            <a:off x="4718050" y="4035745"/>
            <a:ext cx="5329962" cy="667105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01BD688-8D1D-BA6E-EA43-EBE3CEA7D9F6}"/>
              </a:ext>
            </a:extLst>
          </p:cNvPr>
          <p:cNvSpPr/>
          <p:nvPr/>
        </p:nvSpPr>
        <p:spPr>
          <a:xfrm>
            <a:off x="736828" y="4035745"/>
            <a:ext cx="3905022" cy="667105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6FC12D3-B922-FA40-3F1F-AAAD7B99C2C3}"/>
              </a:ext>
            </a:extLst>
          </p:cNvPr>
          <p:cNvSpPr/>
          <p:nvPr/>
        </p:nvSpPr>
        <p:spPr>
          <a:xfrm>
            <a:off x="4718050" y="3311677"/>
            <a:ext cx="5329962" cy="667105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0891B79-087F-6E93-9FE5-D58CB84BDD61}"/>
              </a:ext>
            </a:extLst>
          </p:cNvPr>
          <p:cNvSpPr/>
          <p:nvPr/>
        </p:nvSpPr>
        <p:spPr>
          <a:xfrm>
            <a:off x="736828" y="3311677"/>
            <a:ext cx="3905022" cy="667105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344B8D3-3E2E-3847-D1D9-9CF136890662}"/>
              </a:ext>
            </a:extLst>
          </p:cNvPr>
          <p:cNvSpPr/>
          <p:nvPr/>
        </p:nvSpPr>
        <p:spPr>
          <a:xfrm>
            <a:off x="4718050" y="4800880"/>
            <a:ext cx="5329962" cy="667105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03F4E14-3577-69BF-49DF-A9412D1A5C09}"/>
              </a:ext>
            </a:extLst>
          </p:cNvPr>
          <p:cNvSpPr/>
          <p:nvPr/>
        </p:nvSpPr>
        <p:spPr>
          <a:xfrm>
            <a:off x="736828" y="4800880"/>
            <a:ext cx="3905022" cy="667105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bject 2"/>
          <p:cNvSpPr/>
          <p:nvPr/>
        </p:nvSpPr>
        <p:spPr>
          <a:xfrm>
            <a:off x="3328392" y="-41275"/>
            <a:ext cx="1637664" cy="819150"/>
          </a:xfrm>
          <a:custGeom>
            <a:avLst/>
            <a:gdLst/>
            <a:ahLst/>
            <a:cxnLst/>
            <a:rect l="l" t="t" r="r" b="b"/>
            <a:pathLst>
              <a:path w="1637664" h="819150">
                <a:moveTo>
                  <a:pt x="1637321" y="0"/>
                </a:moveTo>
                <a:lnTo>
                  <a:pt x="0" y="0"/>
                </a:lnTo>
                <a:lnTo>
                  <a:pt x="1389" y="48099"/>
                </a:lnTo>
                <a:lnTo>
                  <a:pt x="5507" y="95470"/>
                </a:lnTo>
                <a:lnTo>
                  <a:pt x="12277" y="142032"/>
                </a:lnTo>
                <a:lnTo>
                  <a:pt x="21621" y="187708"/>
                </a:lnTo>
                <a:lnTo>
                  <a:pt x="33463" y="232422"/>
                </a:lnTo>
                <a:lnTo>
                  <a:pt x="47727" y="276097"/>
                </a:lnTo>
                <a:lnTo>
                  <a:pt x="64335" y="318656"/>
                </a:lnTo>
                <a:lnTo>
                  <a:pt x="83210" y="360022"/>
                </a:lnTo>
                <a:lnTo>
                  <a:pt x="104276" y="400119"/>
                </a:lnTo>
                <a:lnTo>
                  <a:pt x="127456" y="438869"/>
                </a:lnTo>
                <a:lnTo>
                  <a:pt x="152674" y="476197"/>
                </a:lnTo>
                <a:lnTo>
                  <a:pt x="179852" y="512025"/>
                </a:lnTo>
                <a:lnTo>
                  <a:pt x="208913" y="546277"/>
                </a:lnTo>
                <a:lnTo>
                  <a:pt x="239781" y="578875"/>
                </a:lnTo>
                <a:lnTo>
                  <a:pt x="272380" y="609743"/>
                </a:lnTo>
                <a:lnTo>
                  <a:pt x="306631" y="638804"/>
                </a:lnTo>
                <a:lnTo>
                  <a:pt x="342460" y="665981"/>
                </a:lnTo>
                <a:lnTo>
                  <a:pt x="379787" y="691198"/>
                </a:lnTo>
                <a:lnTo>
                  <a:pt x="418538" y="714378"/>
                </a:lnTo>
                <a:lnTo>
                  <a:pt x="458635" y="735444"/>
                </a:lnTo>
                <a:lnTo>
                  <a:pt x="500001" y="754319"/>
                </a:lnTo>
                <a:lnTo>
                  <a:pt x="542560" y="770926"/>
                </a:lnTo>
                <a:lnTo>
                  <a:pt x="586234" y="785190"/>
                </a:lnTo>
                <a:lnTo>
                  <a:pt x="630948" y="797032"/>
                </a:lnTo>
                <a:lnTo>
                  <a:pt x="676623" y="806376"/>
                </a:lnTo>
                <a:lnTo>
                  <a:pt x="723184" y="813145"/>
                </a:lnTo>
                <a:lnTo>
                  <a:pt x="770554" y="817263"/>
                </a:lnTo>
                <a:lnTo>
                  <a:pt x="818655" y="818653"/>
                </a:lnTo>
                <a:lnTo>
                  <a:pt x="866759" y="817263"/>
                </a:lnTo>
                <a:lnTo>
                  <a:pt x="914130" y="813145"/>
                </a:lnTo>
                <a:lnTo>
                  <a:pt x="960693" y="806376"/>
                </a:lnTo>
                <a:lnTo>
                  <a:pt x="1006370" y="797032"/>
                </a:lnTo>
                <a:lnTo>
                  <a:pt x="1051084" y="785190"/>
                </a:lnTo>
                <a:lnTo>
                  <a:pt x="1094760" y="770926"/>
                </a:lnTo>
                <a:lnTo>
                  <a:pt x="1137320" y="754319"/>
                </a:lnTo>
                <a:lnTo>
                  <a:pt x="1178687" y="735444"/>
                </a:lnTo>
                <a:lnTo>
                  <a:pt x="1218784" y="714378"/>
                </a:lnTo>
                <a:lnTo>
                  <a:pt x="1257535" y="691198"/>
                </a:lnTo>
                <a:lnTo>
                  <a:pt x="1294863" y="665981"/>
                </a:lnTo>
                <a:lnTo>
                  <a:pt x="1330692" y="638804"/>
                </a:lnTo>
                <a:lnTo>
                  <a:pt x="1364944" y="609743"/>
                </a:lnTo>
                <a:lnTo>
                  <a:pt x="1397542" y="578875"/>
                </a:lnTo>
                <a:lnTo>
                  <a:pt x="1428410" y="546277"/>
                </a:lnTo>
                <a:lnTo>
                  <a:pt x="1457472" y="512025"/>
                </a:lnTo>
                <a:lnTo>
                  <a:pt x="1484649" y="476197"/>
                </a:lnTo>
                <a:lnTo>
                  <a:pt x="1509866" y="438869"/>
                </a:lnTo>
                <a:lnTo>
                  <a:pt x="1533046" y="400119"/>
                </a:lnTo>
                <a:lnTo>
                  <a:pt x="1554112" y="360022"/>
                </a:lnTo>
                <a:lnTo>
                  <a:pt x="1572987" y="318656"/>
                </a:lnTo>
                <a:lnTo>
                  <a:pt x="1589595" y="276097"/>
                </a:lnTo>
                <a:lnTo>
                  <a:pt x="1603858" y="232422"/>
                </a:lnTo>
                <a:lnTo>
                  <a:pt x="1615700" y="187708"/>
                </a:lnTo>
                <a:lnTo>
                  <a:pt x="1625044" y="142032"/>
                </a:lnTo>
                <a:lnTo>
                  <a:pt x="1631814" y="95470"/>
                </a:lnTo>
                <a:lnTo>
                  <a:pt x="1635932" y="48099"/>
                </a:lnTo>
                <a:lnTo>
                  <a:pt x="1637321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263777" y="-41275"/>
            <a:ext cx="1637664" cy="819150"/>
          </a:xfrm>
          <a:custGeom>
            <a:avLst/>
            <a:gdLst/>
            <a:ahLst/>
            <a:cxnLst/>
            <a:rect l="l" t="t" r="r" b="b"/>
            <a:pathLst>
              <a:path w="1637664" h="819150">
                <a:moveTo>
                  <a:pt x="1637321" y="0"/>
                </a:moveTo>
                <a:lnTo>
                  <a:pt x="0" y="0"/>
                </a:lnTo>
                <a:lnTo>
                  <a:pt x="1389" y="48099"/>
                </a:lnTo>
                <a:lnTo>
                  <a:pt x="5507" y="95470"/>
                </a:lnTo>
                <a:lnTo>
                  <a:pt x="12277" y="142032"/>
                </a:lnTo>
                <a:lnTo>
                  <a:pt x="21621" y="187708"/>
                </a:lnTo>
                <a:lnTo>
                  <a:pt x="33463" y="232422"/>
                </a:lnTo>
                <a:lnTo>
                  <a:pt x="47726" y="276097"/>
                </a:lnTo>
                <a:lnTo>
                  <a:pt x="64333" y="318656"/>
                </a:lnTo>
                <a:lnTo>
                  <a:pt x="83208" y="360022"/>
                </a:lnTo>
                <a:lnTo>
                  <a:pt x="104274" y="400119"/>
                </a:lnTo>
                <a:lnTo>
                  <a:pt x="127454" y="438869"/>
                </a:lnTo>
                <a:lnTo>
                  <a:pt x="152671" y="476197"/>
                </a:lnTo>
                <a:lnTo>
                  <a:pt x="179848" y="512025"/>
                </a:lnTo>
                <a:lnTo>
                  <a:pt x="208909" y="546277"/>
                </a:lnTo>
                <a:lnTo>
                  <a:pt x="239777" y="578875"/>
                </a:lnTo>
                <a:lnTo>
                  <a:pt x="272376" y="609743"/>
                </a:lnTo>
                <a:lnTo>
                  <a:pt x="306627" y="638804"/>
                </a:lnTo>
                <a:lnTo>
                  <a:pt x="342455" y="665981"/>
                </a:lnTo>
                <a:lnTo>
                  <a:pt x="379783" y="691198"/>
                </a:lnTo>
                <a:lnTo>
                  <a:pt x="418533" y="714378"/>
                </a:lnTo>
                <a:lnTo>
                  <a:pt x="458630" y="735444"/>
                </a:lnTo>
                <a:lnTo>
                  <a:pt x="499997" y="754319"/>
                </a:lnTo>
                <a:lnTo>
                  <a:pt x="542556" y="770926"/>
                </a:lnTo>
                <a:lnTo>
                  <a:pt x="586230" y="785190"/>
                </a:lnTo>
                <a:lnTo>
                  <a:pt x="630944" y="797032"/>
                </a:lnTo>
                <a:lnTo>
                  <a:pt x="676621" y="806376"/>
                </a:lnTo>
                <a:lnTo>
                  <a:pt x="723182" y="813145"/>
                </a:lnTo>
                <a:lnTo>
                  <a:pt x="770553" y="817263"/>
                </a:lnTo>
                <a:lnTo>
                  <a:pt x="818655" y="818653"/>
                </a:lnTo>
                <a:lnTo>
                  <a:pt x="866759" y="817263"/>
                </a:lnTo>
                <a:lnTo>
                  <a:pt x="914130" y="813145"/>
                </a:lnTo>
                <a:lnTo>
                  <a:pt x="960693" y="806376"/>
                </a:lnTo>
                <a:lnTo>
                  <a:pt x="1006370" y="797032"/>
                </a:lnTo>
                <a:lnTo>
                  <a:pt x="1051084" y="785190"/>
                </a:lnTo>
                <a:lnTo>
                  <a:pt x="1094760" y="770926"/>
                </a:lnTo>
                <a:lnTo>
                  <a:pt x="1137320" y="754319"/>
                </a:lnTo>
                <a:lnTo>
                  <a:pt x="1178687" y="735444"/>
                </a:lnTo>
                <a:lnTo>
                  <a:pt x="1218784" y="714378"/>
                </a:lnTo>
                <a:lnTo>
                  <a:pt x="1257535" y="691198"/>
                </a:lnTo>
                <a:lnTo>
                  <a:pt x="1294863" y="665981"/>
                </a:lnTo>
                <a:lnTo>
                  <a:pt x="1330692" y="638804"/>
                </a:lnTo>
                <a:lnTo>
                  <a:pt x="1364944" y="609743"/>
                </a:lnTo>
                <a:lnTo>
                  <a:pt x="1397542" y="578875"/>
                </a:lnTo>
                <a:lnTo>
                  <a:pt x="1428410" y="546277"/>
                </a:lnTo>
                <a:lnTo>
                  <a:pt x="1457472" y="512025"/>
                </a:lnTo>
                <a:lnTo>
                  <a:pt x="1484649" y="476197"/>
                </a:lnTo>
                <a:lnTo>
                  <a:pt x="1509866" y="438869"/>
                </a:lnTo>
                <a:lnTo>
                  <a:pt x="1533046" y="400119"/>
                </a:lnTo>
                <a:lnTo>
                  <a:pt x="1554112" y="360022"/>
                </a:lnTo>
                <a:lnTo>
                  <a:pt x="1572987" y="318656"/>
                </a:lnTo>
                <a:lnTo>
                  <a:pt x="1589595" y="276097"/>
                </a:lnTo>
                <a:lnTo>
                  <a:pt x="1603858" y="232422"/>
                </a:lnTo>
                <a:lnTo>
                  <a:pt x="1615700" y="187708"/>
                </a:lnTo>
                <a:lnTo>
                  <a:pt x="1625044" y="142032"/>
                </a:lnTo>
                <a:lnTo>
                  <a:pt x="1631814" y="95470"/>
                </a:lnTo>
                <a:lnTo>
                  <a:pt x="1635932" y="48099"/>
                </a:lnTo>
                <a:lnTo>
                  <a:pt x="1637321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-41275"/>
            <a:ext cx="821055" cy="819150"/>
          </a:xfrm>
          <a:custGeom>
            <a:avLst/>
            <a:gdLst/>
            <a:ahLst/>
            <a:cxnLst/>
            <a:rect l="l" t="t" r="r" b="b"/>
            <a:pathLst>
              <a:path w="821055" h="819150">
                <a:moveTo>
                  <a:pt x="820747" y="0"/>
                </a:moveTo>
                <a:lnTo>
                  <a:pt x="0" y="0"/>
                </a:lnTo>
                <a:lnTo>
                  <a:pt x="0" y="818593"/>
                </a:lnTo>
                <a:lnTo>
                  <a:pt x="2081" y="818653"/>
                </a:lnTo>
                <a:lnTo>
                  <a:pt x="50185" y="817263"/>
                </a:lnTo>
                <a:lnTo>
                  <a:pt x="97556" y="813145"/>
                </a:lnTo>
                <a:lnTo>
                  <a:pt x="144119" y="806376"/>
                </a:lnTo>
                <a:lnTo>
                  <a:pt x="189796" y="797032"/>
                </a:lnTo>
                <a:lnTo>
                  <a:pt x="234510" y="785190"/>
                </a:lnTo>
                <a:lnTo>
                  <a:pt x="278186" y="770926"/>
                </a:lnTo>
                <a:lnTo>
                  <a:pt x="320746" y="754319"/>
                </a:lnTo>
                <a:lnTo>
                  <a:pt x="362113" y="735444"/>
                </a:lnTo>
                <a:lnTo>
                  <a:pt x="402210" y="714378"/>
                </a:lnTo>
                <a:lnTo>
                  <a:pt x="440961" y="691198"/>
                </a:lnTo>
                <a:lnTo>
                  <a:pt x="478289" y="665981"/>
                </a:lnTo>
                <a:lnTo>
                  <a:pt x="514118" y="638804"/>
                </a:lnTo>
                <a:lnTo>
                  <a:pt x="548369" y="609743"/>
                </a:lnTo>
                <a:lnTo>
                  <a:pt x="580968" y="578875"/>
                </a:lnTo>
                <a:lnTo>
                  <a:pt x="611836" y="546277"/>
                </a:lnTo>
                <a:lnTo>
                  <a:pt x="640898" y="512025"/>
                </a:lnTo>
                <a:lnTo>
                  <a:pt x="668075" y="476197"/>
                </a:lnTo>
                <a:lnTo>
                  <a:pt x="693292" y="438869"/>
                </a:lnTo>
                <a:lnTo>
                  <a:pt x="716472" y="400119"/>
                </a:lnTo>
                <a:lnTo>
                  <a:pt x="737538" y="360022"/>
                </a:lnTo>
                <a:lnTo>
                  <a:pt x="756413" y="318656"/>
                </a:lnTo>
                <a:lnTo>
                  <a:pt x="773021" y="276097"/>
                </a:lnTo>
                <a:lnTo>
                  <a:pt x="787284" y="232422"/>
                </a:lnTo>
                <a:lnTo>
                  <a:pt x="799126" y="187708"/>
                </a:lnTo>
                <a:lnTo>
                  <a:pt x="808470" y="142032"/>
                </a:lnTo>
                <a:lnTo>
                  <a:pt x="815240" y="95470"/>
                </a:lnTo>
                <a:lnTo>
                  <a:pt x="819358" y="48099"/>
                </a:lnTo>
                <a:lnTo>
                  <a:pt x="820747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11935156" y="8775486"/>
            <a:ext cx="7040880" cy="2500630"/>
          </a:xfrm>
          <a:custGeom>
            <a:avLst/>
            <a:gdLst/>
            <a:ahLst/>
            <a:cxnLst/>
            <a:rect l="l" t="t" r="r" b="b"/>
            <a:pathLst>
              <a:path w="7040880" h="2500629">
                <a:moveTo>
                  <a:pt x="0" y="2500003"/>
                </a:moveTo>
                <a:lnTo>
                  <a:pt x="22842" y="2436138"/>
                </a:lnTo>
                <a:lnTo>
                  <a:pt x="39011" y="2393168"/>
                </a:lnTo>
                <a:lnTo>
                  <a:pt x="55693" y="2350451"/>
                </a:lnTo>
                <a:lnTo>
                  <a:pt x="72883" y="2307992"/>
                </a:lnTo>
                <a:lnTo>
                  <a:pt x="90578" y="2265794"/>
                </a:lnTo>
                <a:lnTo>
                  <a:pt x="108773" y="2223861"/>
                </a:lnTo>
                <a:lnTo>
                  <a:pt x="127466" y="2182197"/>
                </a:lnTo>
                <a:lnTo>
                  <a:pt x="146652" y="2140805"/>
                </a:lnTo>
                <a:lnTo>
                  <a:pt x="166328" y="2099689"/>
                </a:lnTo>
                <a:lnTo>
                  <a:pt x="186489" y="2058853"/>
                </a:lnTo>
                <a:lnTo>
                  <a:pt x="207133" y="2018300"/>
                </a:lnTo>
                <a:lnTo>
                  <a:pt x="228255" y="1978035"/>
                </a:lnTo>
                <a:lnTo>
                  <a:pt x="249852" y="1938061"/>
                </a:lnTo>
                <a:lnTo>
                  <a:pt x="271920" y="1898381"/>
                </a:lnTo>
                <a:lnTo>
                  <a:pt x="294454" y="1859000"/>
                </a:lnTo>
                <a:lnTo>
                  <a:pt x="317452" y="1819922"/>
                </a:lnTo>
                <a:lnTo>
                  <a:pt x="340910" y="1781150"/>
                </a:lnTo>
                <a:lnTo>
                  <a:pt x="364824" y="1742687"/>
                </a:lnTo>
                <a:lnTo>
                  <a:pt x="389190" y="1704538"/>
                </a:lnTo>
                <a:lnTo>
                  <a:pt x="414004" y="1666706"/>
                </a:lnTo>
                <a:lnTo>
                  <a:pt x="439263" y="1629196"/>
                </a:lnTo>
                <a:lnTo>
                  <a:pt x="464963" y="1592010"/>
                </a:lnTo>
                <a:lnTo>
                  <a:pt x="491100" y="1555153"/>
                </a:lnTo>
                <a:lnTo>
                  <a:pt x="517671" y="1518628"/>
                </a:lnTo>
                <a:lnTo>
                  <a:pt x="544671" y="1482439"/>
                </a:lnTo>
                <a:lnTo>
                  <a:pt x="572098" y="1446590"/>
                </a:lnTo>
                <a:lnTo>
                  <a:pt x="599946" y="1411084"/>
                </a:lnTo>
                <a:lnTo>
                  <a:pt x="628213" y="1375926"/>
                </a:lnTo>
                <a:lnTo>
                  <a:pt x="656894" y="1341118"/>
                </a:lnTo>
                <a:lnTo>
                  <a:pt x="685987" y="1306666"/>
                </a:lnTo>
                <a:lnTo>
                  <a:pt x="715487" y="1272571"/>
                </a:lnTo>
                <a:lnTo>
                  <a:pt x="745390" y="1238840"/>
                </a:lnTo>
                <a:lnTo>
                  <a:pt x="775693" y="1205474"/>
                </a:lnTo>
                <a:lnTo>
                  <a:pt x="806392" y="1172478"/>
                </a:lnTo>
                <a:lnTo>
                  <a:pt x="837483" y="1139855"/>
                </a:lnTo>
                <a:lnTo>
                  <a:pt x="868962" y="1107610"/>
                </a:lnTo>
                <a:lnTo>
                  <a:pt x="900827" y="1075746"/>
                </a:lnTo>
                <a:lnTo>
                  <a:pt x="933072" y="1044266"/>
                </a:lnTo>
                <a:lnTo>
                  <a:pt x="965695" y="1013175"/>
                </a:lnTo>
                <a:lnTo>
                  <a:pt x="998691" y="982476"/>
                </a:lnTo>
                <a:lnTo>
                  <a:pt x="1032056" y="952173"/>
                </a:lnTo>
                <a:lnTo>
                  <a:pt x="1065788" y="922270"/>
                </a:lnTo>
                <a:lnTo>
                  <a:pt x="1099882" y="892770"/>
                </a:lnTo>
                <a:lnTo>
                  <a:pt x="1134335" y="863678"/>
                </a:lnTo>
                <a:lnTo>
                  <a:pt x="1169142" y="834996"/>
                </a:lnTo>
                <a:lnTo>
                  <a:pt x="1204301" y="806729"/>
                </a:lnTo>
                <a:lnTo>
                  <a:pt x="1239806" y="778881"/>
                </a:lnTo>
                <a:lnTo>
                  <a:pt x="1275655" y="751455"/>
                </a:lnTo>
                <a:lnTo>
                  <a:pt x="1311844" y="724454"/>
                </a:lnTo>
                <a:lnTo>
                  <a:pt x="1348369" y="697884"/>
                </a:lnTo>
                <a:lnTo>
                  <a:pt x="1385227" y="671747"/>
                </a:lnTo>
                <a:lnTo>
                  <a:pt x="1422413" y="646047"/>
                </a:lnTo>
                <a:lnTo>
                  <a:pt x="1459923" y="620788"/>
                </a:lnTo>
                <a:lnTo>
                  <a:pt x="1497755" y="595973"/>
                </a:lnTo>
                <a:lnTo>
                  <a:pt x="1535904" y="571607"/>
                </a:lnTo>
                <a:lnTo>
                  <a:pt x="1574366" y="547694"/>
                </a:lnTo>
                <a:lnTo>
                  <a:pt x="1613139" y="524236"/>
                </a:lnTo>
                <a:lnTo>
                  <a:pt x="1652217" y="501238"/>
                </a:lnTo>
                <a:lnTo>
                  <a:pt x="1691598" y="478703"/>
                </a:lnTo>
                <a:lnTo>
                  <a:pt x="1731277" y="456635"/>
                </a:lnTo>
                <a:lnTo>
                  <a:pt x="1771251" y="435038"/>
                </a:lnTo>
                <a:lnTo>
                  <a:pt x="1811517" y="413916"/>
                </a:lnTo>
                <a:lnTo>
                  <a:pt x="1852069" y="393273"/>
                </a:lnTo>
                <a:lnTo>
                  <a:pt x="1892905" y="373111"/>
                </a:lnTo>
                <a:lnTo>
                  <a:pt x="1934021" y="353435"/>
                </a:lnTo>
                <a:lnTo>
                  <a:pt x="1975414" y="334249"/>
                </a:lnTo>
                <a:lnTo>
                  <a:pt x="2017078" y="315557"/>
                </a:lnTo>
                <a:lnTo>
                  <a:pt x="2059011" y="297361"/>
                </a:lnTo>
                <a:lnTo>
                  <a:pt x="2101209" y="279666"/>
                </a:lnTo>
                <a:lnTo>
                  <a:pt x="2143668" y="262476"/>
                </a:lnTo>
                <a:lnTo>
                  <a:pt x="2186384" y="245795"/>
                </a:lnTo>
                <a:lnTo>
                  <a:pt x="2229354" y="229625"/>
                </a:lnTo>
                <a:lnTo>
                  <a:pt x="2272574" y="213971"/>
                </a:lnTo>
                <a:lnTo>
                  <a:pt x="2316040" y="198837"/>
                </a:lnTo>
                <a:lnTo>
                  <a:pt x="2359749" y="184226"/>
                </a:lnTo>
                <a:lnTo>
                  <a:pt x="2403696" y="170142"/>
                </a:lnTo>
                <a:lnTo>
                  <a:pt x="2447878" y="156590"/>
                </a:lnTo>
                <a:lnTo>
                  <a:pt x="2492291" y="143571"/>
                </a:lnTo>
                <a:lnTo>
                  <a:pt x="2536931" y="131091"/>
                </a:lnTo>
                <a:lnTo>
                  <a:pt x="2581795" y="119153"/>
                </a:lnTo>
                <a:lnTo>
                  <a:pt x="2626879" y="107761"/>
                </a:lnTo>
                <a:lnTo>
                  <a:pt x="2672180" y="96919"/>
                </a:lnTo>
                <a:lnTo>
                  <a:pt x="2717692" y="86629"/>
                </a:lnTo>
                <a:lnTo>
                  <a:pt x="2763413" y="76897"/>
                </a:lnTo>
                <a:lnTo>
                  <a:pt x="2809340" y="67726"/>
                </a:lnTo>
                <a:lnTo>
                  <a:pt x="2855467" y="59119"/>
                </a:lnTo>
                <a:lnTo>
                  <a:pt x="2901792" y="51081"/>
                </a:lnTo>
                <a:lnTo>
                  <a:pt x="2948310" y="43614"/>
                </a:lnTo>
                <a:lnTo>
                  <a:pt x="2995019" y="36723"/>
                </a:lnTo>
                <a:lnTo>
                  <a:pt x="3041913" y="30412"/>
                </a:lnTo>
                <a:lnTo>
                  <a:pt x="3088990" y="24684"/>
                </a:lnTo>
                <a:lnTo>
                  <a:pt x="3136246" y="19544"/>
                </a:lnTo>
                <a:lnTo>
                  <a:pt x="3183677" y="14994"/>
                </a:lnTo>
                <a:lnTo>
                  <a:pt x="3231279" y="11038"/>
                </a:lnTo>
                <a:lnTo>
                  <a:pt x="3279048" y="7681"/>
                </a:lnTo>
                <a:lnTo>
                  <a:pt x="3326981" y="4925"/>
                </a:lnTo>
                <a:lnTo>
                  <a:pt x="3375074" y="2776"/>
                </a:lnTo>
                <a:lnTo>
                  <a:pt x="3423323" y="1236"/>
                </a:lnTo>
                <a:lnTo>
                  <a:pt x="3471725" y="309"/>
                </a:lnTo>
                <a:lnTo>
                  <a:pt x="3520276" y="0"/>
                </a:lnTo>
                <a:lnTo>
                  <a:pt x="3568826" y="309"/>
                </a:lnTo>
                <a:lnTo>
                  <a:pt x="3617227" y="1236"/>
                </a:lnTo>
                <a:lnTo>
                  <a:pt x="3665476" y="2775"/>
                </a:lnTo>
                <a:lnTo>
                  <a:pt x="3713569" y="4925"/>
                </a:lnTo>
                <a:lnTo>
                  <a:pt x="3761502" y="7680"/>
                </a:lnTo>
                <a:lnTo>
                  <a:pt x="3809271" y="11037"/>
                </a:lnTo>
                <a:lnTo>
                  <a:pt x="3856873" y="14992"/>
                </a:lnTo>
                <a:lnTo>
                  <a:pt x="3904303" y="19542"/>
                </a:lnTo>
                <a:lnTo>
                  <a:pt x="3951559" y="24683"/>
                </a:lnTo>
                <a:lnTo>
                  <a:pt x="3998636" y="30410"/>
                </a:lnTo>
                <a:lnTo>
                  <a:pt x="4045530" y="36721"/>
                </a:lnTo>
                <a:lnTo>
                  <a:pt x="4092239" y="43612"/>
                </a:lnTo>
                <a:lnTo>
                  <a:pt x="4138757" y="51078"/>
                </a:lnTo>
                <a:lnTo>
                  <a:pt x="4185082" y="59116"/>
                </a:lnTo>
                <a:lnTo>
                  <a:pt x="4231209" y="67723"/>
                </a:lnTo>
                <a:lnTo>
                  <a:pt x="4277135" y="76894"/>
                </a:lnTo>
                <a:lnTo>
                  <a:pt x="4322856" y="86626"/>
                </a:lnTo>
                <a:lnTo>
                  <a:pt x="4368369" y="96915"/>
                </a:lnTo>
                <a:lnTo>
                  <a:pt x="4413669" y="107758"/>
                </a:lnTo>
                <a:lnTo>
                  <a:pt x="4458753" y="119150"/>
                </a:lnTo>
                <a:lnTo>
                  <a:pt x="4503617" y="131088"/>
                </a:lnTo>
                <a:lnTo>
                  <a:pt x="4548257" y="143567"/>
                </a:lnTo>
                <a:lnTo>
                  <a:pt x="4592670" y="156586"/>
                </a:lnTo>
                <a:lnTo>
                  <a:pt x="4636852" y="170138"/>
                </a:lnTo>
                <a:lnTo>
                  <a:pt x="4680799" y="184222"/>
                </a:lnTo>
                <a:lnTo>
                  <a:pt x="4724508" y="198833"/>
                </a:lnTo>
                <a:lnTo>
                  <a:pt x="4767974" y="213967"/>
                </a:lnTo>
                <a:lnTo>
                  <a:pt x="4811194" y="229621"/>
                </a:lnTo>
                <a:lnTo>
                  <a:pt x="4854164" y="245790"/>
                </a:lnTo>
                <a:lnTo>
                  <a:pt x="4896880" y="262472"/>
                </a:lnTo>
                <a:lnTo>
                  <a:pt x="4939339" y="279662"/>
                </a:lnTo>
                <a:lnTo>
                  <a:pt x="4981537" y="297356"/>
                </a:lnTo>
                <a:lnTo>
                  <a:pt x="5023470" y="315552"/>
                </a:lnTo>
                <a:lnTo>
                  <a:pt x="5065135" y="334245"/>
                </a:lnTo>
                <a:lnTo>
                  <a:pt x="5106527" y="353431"/>
                </a:lnTo>
                <a:lnTo>
                  <a:pt x="5147643" y="373106"/>
                </a:lnTo>
                <a:lnTo>
                  <a:pt x="5188479" y="393268"/>
                </a:lnTo>
                <a:lnTo>
                  <a:pt x="5229032" y="413911"/>
                </a:lnTo>
                <a:lnTo>
                  <a:pt x="5269297" y="435033"/>
                </a:lnTo>
                <a:lnTo>
                  <a:pt x="5309272" y="456630"/>
                </a:lnTo>
                <a:lnTo>
                  <a:pt x="5348951" y="478698"/>
                </a:lnTo>
                <a:lnTo>
                  <a:pt x="5388332" y="501233"/>
                </a:lnTo>
                <a:lnTo>
                  <a:pt x="5427410" y="524231"/>
                </a:lnTo>
                <a:lnTo>
                  <a:pt x="5466183" y="547689"/>
                </a:lnTo>
                <a:lnTo>
                  <a:pt x="5504646" y="571602"/>
                </a:lnTo>
                <a:lnTo>
                  <a:pt x="5542795" y="595968"/>
                </a:lnTo>
                <a:lnTo>
                  <a:pt x="5580626" y="620783"/>
                </a:lnTo>
                <a:lnTo>
                  <a:pt x="5618137" y="646042"/>
                </a:lnTo>
                <a:lnTo>
                  <a:pt x="5655323" y="671741"/>
                </a:lnTo>
                <a:lnTo>
                  <a:pt x="5692181" y="697879"/>
                </a:lnTo>
                <a:lnTo>
                  <a:pt x="5728706" y="724449"/>
                </a:lnTo>
                <a:lnTo>
                  <a:pt x="5764895" y="751449"/>
                </a:lnTo>
                <a:lnTo>
                  <a:pt x="5800744" y="778876"/>
                </a:lnTo>
                <a:lnTo>
                  <a:pt x="5836250" y="806724"/>
                </a:lnTo>
                <a:lnTo>
                  <a:pt x="5871409" y="834991"/>
                </a:lnTo>
                <a:lnTo>
                  <a:pt x="5906216" y="863672"/>
                </a:lnTo>
                <a:lnTo>
                  <a:pt x="5940669" y="892765"/>
                </a:lnTo>
                <a:lnTo>
                  <a:pt x="5974763" y="922265"/>
                </a:lnTo>
                <a:lnTo>
                  <a:pt x="6008495" y="952168"/>
                </a:lnTo>
                <a:lnTo>
                  <a:pt x="6041861" y="982471"/>
                </a:lnTo>
                <a:lnTo>
                  <a:pt x="6074857" y="1013170"/>
                </a:lnTo>
                <a:lnTo>
                  <a:pt x="6107480" y="1044261"/>
                </a:lnTo>
                <a:lnTo>
                  <a:pt x="6139726" y="1075740"/>
                </a:lnTo>
                <a:lnTo>
                  <a:pt x="6171590" y="1107605"/>
                </a:lnTo>
                <a:lnTo>
                  <a:pt x="6203070" y="1139850"/>
                </a:lnTo>
                <a:lnTo>
                  <a:pt x="6234161" y="1172473"/>
                </a:lnTo>
                <a:lnTo>
                  <a:pt x="6264860" y="1205469"/>
                </a:lnTo>
                <a:lnTo>
                  <a:pt x="6295163" y="1238834"/>
                </a:lnTo>
                <a:lnTo>
                  <a:pt x="6325067" y="1272566"/>
                </a:lnTo>
                <a:lnTo>
                  <a:pt x="6354567" y="1306660"/>
                </a:lnTo>
                <a:lnTo>
                  <a:pt x="6383659" y="1341113"/>
                </a:lnTo>
                <a:lnTo>
                  <a:pt x="6412341" y="1375920"/>
                </a:lnTo>
                <a:lnTo>
                  <a:pt x="6440608" y="1411079"/>
                </a:lnTo>
                <a:lnTo>
                  <a:pt x="6468457" y="1446584"/>
                </a:lnTo>
                <a:lnTo>
                  <a:pt x="6495883" y="1482433"/>
                </a:lnTo>
                <a:lnTo>
                  <a:pt x="6522884" y="1518622"/>
                </a:lnTo>
                <a:lnTo>
                  <a:pt x="6549454" y="1555147"/>
                </a:lnTo>
                <a:lnTo>
                  <a:pt x="6575592" y="1592005"/>
                </a:lnTo>
                <a:lnTo>
                  <a:pt x="6601292" y="1629191"/>
                </a:lnTo>
                <a:lnTo>
                  <a:pt x="6626551" y="1666701"/>
                </a:lnTo>
                <a:lnTo>
                  <a:pt x="6651366" y="1704533"/>
                </a:lnTo>
                <a:lnTo>
                  <a:pt x="6675732" y="1742682"/>
                </a:lnTo>
                <a:lnTo>
                  <a:pt x="6699646" y="1781144"/>
                </a:lnTo>
                <a:lnTo>
                  <a:pt x="6723104" y="1819917"/>
                </a:lnTo>
                <a:lnTo>
                  <a:pt x="6746102" y="1858995"/>
                </a:lnTo>
                <a:lnTo>
                  <a:pt x="6768637" y="1898376"/>
                </a:lnTo>
                <a:lnTo>
                  <a:pt x="6790705" y="1938055"/>
                </a:lnTo>
                <a:lnTo>
                  <a:pt x="6812302" y="1978029"/>
                </a:lnTo>
                <a:lnTo>
                  <a:pt x="6833424" y="2018294"/>
                </a:lnTo>
                <a:lnTo>
                  <a:pt x="6854068" y="2058847"/>
                </a:lnTo>
                <a:lnTo>
                  <a:pt x="6874230" y="2099683"/>
                </a:lnTo>
                <a:lnTo>
                  <a:pt x="6893906" y="2140799"/>
                </a:lnTo>
                <a:lnTo>
                  <a:pt x="6913092" y="2182191"/>
                </a:lnTo>
                <a:lnTo>
                  <a:pt x="6931785" y="2223855"/>
                </a:lnTo>
                <a:lnTo>
                  <a:pt x="6949981" y="2265788"/>
                </a:lnTo>
                <a:lnTo>
                  <a:pt x="6967675" y="2307986"/>
                </a:lnTo>
                <a:lnTo>
                  <a:pt x="6984866" y="2350445"/>
                </a:lnTo>
                <a:lnTo>
                  <a:pt x="7001548" y="2393162"/>
                </a:lnTo>
                <a:lnTo>
                  <a:pt x="7017717" y="2436132"/>
                </a:lnTo>
                <a:lnTo>
                  <a:pt x="7033371" y="2479351"/>
                </a:lnTo>
                <a:lnTo>
                  <a:pt x="7040562" y="2500003"/>
                </a:lnTo>
              </a:path>
            </a:pathLst>
          </a:custGeom>
          <a:ln w="67736">
            <a:solidFill>
              <a:srgbClr val="F2F2F2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0400141" y="33067"/>
            <a:ext cx="9328150" cy="10590530"/>
            <a:chOff x="10400141" y="33067"/>
            <a:chExt cx="9328150" cy="10590530"/>
          </a:xfrm>
        </p:grpSpPr>
        <p:sp>
          <p:nvSpPr>
            <p:cNvPr id="7" name="object 7"/>
            <p:cNvSpPr/>
            <p:nvPr/>
          </p:nvSpPr>
          <p:spPr>
            <a:xfrm>
              <a:off x="11149673" y="33067"/>
              <a:ext cx="2188845" cy="1278255"/>
            </a:xfrm>
            <a:custGeom>
              <a:avLst/>
              <a:gdLst/>
              <a:ahLst/>
              <a:cxnLst/>
              <a:rect l="l" t="t" r="r" b="b"/>
              <a:pathLst>
                <a:path w="2188844" h="1278255">
                  <a:moveTo>
                    <a:pt x="2173342" y="0"/>
                  </a:moveTo>
                  <a:lnTo>
                    <a:pt x="15438" y="0"/>
                  </a:lnTo>
                  <a:lnTo>
                    <a:pt x="9463" y="38760"/>
                  </a:lnTo>
                  <a:lnTo>
                    <a:pt x="4235" y="86373"/>
                  </a:lnTo>
                  <a:lnTo>
                    <a:pt x="1066" y="134576"/>
                  </a:lnTo>
                  <a:lnTo>
                    <a:pt x="0" y="183325"/>
                  </a:lnTo>
                  <a:lnTo>
                    <a:pt x="1066" y="232073"/>
                  </a:lnTo>
                  <a:lnTo>
                    <a:pt x="4235" y="280276"/>
                  </a:lnTo>
                  <a:lnTo>
                    <a:pt x="9463" y="327888"/>
                  </a:lnTo>
                  <a:lnTo>
                    <a:pt x="16705" y="374866"/>
                  </a:lnTo>
                  <a:lnTo>
                    <a:pt x="25916" y="421163"/>
                  </a:lnTo>
                  <a:lnTo>
                    <a:pt x="37052" y="466737"/>
                  </a:lnTo>
                  <a:lnTo>
                    <a:pt x="50069" y="511542"/>
                  </a:lnTo>
                  <a:lnTo>
                    <a:pt x="64922" y="555534"/>
                  </a:lnTo>
                  <a:lnTo>
                    <a:pt x="81566" y="598668"/>
                  </a:lnTo>
                  <a:lnTo>
                    <a:pt x="99958" y="640901"/>
                  </a:lnTo>
                  <a:lnTo>
                    <a:pt x="120052" y="682187"/>
                  </a:lnTo>
                  <a:lnTo>
                    <a:pt x="141804" y="722482"/>
                  </a:lnTo>
                  <a:lnTo>
                    <a:pt x="165170" y="761742"/>
                  </a:lnTo>
                  <a:lnTo>
                    <a:pt x="190106" y="799922"/>
                  </a:lnTo>
                  <a:lnTo>
                    <a:pt x="216565" y="836977"/>
                  </a:lnTo>
                  <a:lnTo>
                    <a:pt x="244505" y="872864"/>
                  </a:lnTo>
                  <a:lnTo>
                    <a:pt x="273881" y="907537"/>
                  </a:lnTo>
                  <a:lnTo>
                    <a:pt x="304648" y="940953"/>
                  </a:lnTo>
                  <a:lnTo>
                    <a:pt x="336762" y="973066"/>
                  </a:lnTo>
                  <a:lnTo>
                    <a:pt x="370178" y="1003833"/>
                  </a:lnTo>
                  <a:lnTo>
                    <a:pt x="404852" y="1033208"/>
                  </a:lnTo>
                  <a:lnTo>
                    <a:pt x="440739" y="1061148"/>
                  </a:lnTo>
                  <a:lnTo>
                    <a:pt x="477795" y="1087607"/>
                  </a:lnTo>
                  <a:lnTo>
                    <a:pt x="515975" y="1112542"/>
                  </a:lnTo>
                  <a:lnTo>
                    <a:pt x="555235" y="1135908"/>
                  </a:lnTo>
                  <a:lnTo>
                    <a:pt x="595531" y="1157660"/>
                  </a:lnTo>
                  <a:lnTo>
                    <a:pt x="636817" y="1177754"/>
                  </a:lnTo>
                  <a:lnTo>
                    <a:pt x="679050" y="1196145"/>
                  </a:lnTo>
                  <a:lnTo>
                    <a:pt x="722185" y="1212789"/>
                  </a:lnTo>
                  <a:lnTo>
                    <a:pt x="766177" y="1227642"/>
                  </a:lnTo>
                  <a:lnTo>
                    <a:pt x="810983" y="1240658"/>
                  </a:lnTo>
                  <a:lnTo>
                    <a:pt x="856556" y="1251794"/>
                  </a:lnTo>
                  <a:lnTo>
                    <a:pt x="902854" y="1261005"/>
                  </a:lnTo>
                  <a:lnTo>
                    <a:pt x="949831" y="1268247"/>
                  </a:lnTo>
                  <a:lnTo>
                    <a:pt x="997444" y="1273475"/>
                  </a:lnTo>
                  <a:lnTo>
                    <a:pt x="1045647" y="1276644"/>
                  </a:lnTo>
                  <a:lnTo>
                    <a:pt x="1094395" y="1277710"/>
                  </a:lnTo>
                  <a:lnTo>
                    <a:pt x="1143143" y="1276644"/>
                  </a:lnTo>
                  <a:lnTo>
                    <a:pt x="1191344" y="1273475"/>
                  </a:lnTo>
                  <a:lnTo>
                    <a:pt x="1238955" y="1268247"/>
                  </a:lnTo>
                  <a:lnTo>
                    <a:pt x="1285931" y="1261005"/>
                  </a:lnTo>
                  <a:lnTo>
                    <a:pt x="1332228" y="1251794"/>
                  </a:lnTo>
                  <a:lnTo>
                    <a:pt x="1377800" y="1240658"/>
                  </a:lnTo>
                  <a:lnTo>
                    <a:pt x="1422605" y="1227642"/>
                  </a:lnTo>
                  <a:lnTo>
                    <a:pt x="1466596" y="1212789"/>
                  </a:lnTo>
                  <a:lnTo>
                    <a:pt x="1509730" y="1196145"/>
                  </a:lnTo>
                  <a:lnTo>
                    <a:pt x="1551963" y="1177754"/>
                  </a:lnTo>
                  <a:lnTo>
                    <a:pt x="1593249" y="1157660"/>
                  </a:lnTo>
                  <a:lnTo>
                    <a:pt x="1633544" y="1135908"/>
                  </a:lnTo>
                  <a:lnTo>
                    <a:pt x="1672803" y="1112542"/>
                  </a:lnTo>
                  <a:lnTo>
                    <a:pt x="1710984" y="1087607"/>
                  </a:lnTo>
                  <a:lnTo>
                    <a:pt x="1748039" y="1061148"/>
                  </a:lnTo>
                  <a:lnTo>
                    <a:pt x="1783926" y="1033208"/>
                  </a:lnTo>
                  <a:lnTo>
                    <a:pt x="1818600" y="1003833"/>
                  </a:lnTo>
                  <a:lnTo>
                    <a:pt x="1852016" y="973066"/>
                  </a:lnTo>
                  <a:lnTo>
                    <a:pt x="1884130" y="940953"/>
                  </a:lnTo>
                  <a:lnTo>
                    <a:pt x="1914897" y="907537"/>
                  </a:lnTo>
                  <a:lnTo>
                    <a:pt x="1944273" y="872864"/>
                  </a:lnTo>
                  <a:lnTo>
                    <a:pt x="1972213" y="836977"/>
                  </a:lnTo>
                  <a:lnTo>
                    <a:pt x="1998673" y="799922"/>
                  </a:lnTo>
                  <a:lnTo>
                    <a:pt x="2023608" y="761742"/>
                  </a:lnTo>
                  <a:lnTo>
                    <a:pt x="2046974" y="722482"/>
                  </a:lnTo>
                  <a:lnTo>
                    <a:pt x="2068727" y="682187"/>
                  </a:lnTo>
                  <a:lnTo>
                    <a:pt x="2088821" y="640901"/>
                  </a:lnTo>
                  <a:lnTo>
                    <a:pt x="2107213" y="598668"/>
                  </a:lnTo>
                  <a:lnTo>
                    <a:pt x="2123858" y="555534"/>
                  </a:lnTo>
                  <a:lnTo>
                    <a:pt x="2138711" y="511542"/>
                  </a:lnTo>
                  <a:lnTo>
                    <a:pt x="2151728" y="466737"/>
                  </a:lnTo>
                  <a:lnTo>
                    <a:pt x="2162864" y="421163"/>
                  </a:lnTo>
                  <a:lnTo>
                    <a:pt x="2172076" y="374866"/>
                  </a:lnTo>
                  <a:lnTo>
                    <a:pt x="2179318" y="327888"/>
                  </a:lnTo>
                  <a:lnTo>
                    <a:pt x="2184545" y="280276"/>
                  </a:lnTo>
                  <a:lnTo>
                    <a:pt x="2187715" y="232073"/>
                  </a:lnTo>
                  <a:lnTo>
                    <a:pt x="2188781" y="183325"/>
                  </a:lnTo>
                  <a:lnTo>
                    <a:pt x="2187715" y="134576"/>
                  </a:lnTo>
                  <a:lnTo>
                    <a:pt x="2184545" y="86373"/>
                  </a:lnTo>
                  <a:lnTo>
                    <a:pt x="2179318" y="38760"/>
                  </a:lnTo>
                  <a:lnTo>
                    <a:pt x="2173342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10400141" y="720018"/>
              <a:ext cx="9324975" cy="858519"/>
            </a:xfrm>
            <a:custGeom>
              <a:avLst/>
              <a:gdLst/>
              <a:ahLst/>
              <a:cxnLst/>
              <a:rect l="l" t="t" r="r" b="b"/>
              <a:pathLst>
                <a:path w="9324975" h="858519">
                  <a:moveTo>
                    <a:pt x="8692290" y="0"/>
                  </a:moveTo>
                  <a:lnTo>
                    <a:pt x="632232" y="0"/>
                  </a:lnTo>
                  <a:lnTo>
                    <a:pt x="585049" y="1734"/>
                  </a:lnTo>
                  <a:lnTo>
                    <a:pt x="538807" y="6855"/>
                  </a:lnTo>
                  <a:lnTo>
                    <a:pt x="493630" y="15240"/>
                  </a:lnTo>
                  <a:lnTo>
                    <a:pt x="449638" y="26768"/>
                  </a:lnTo>
                  <a:lnTo>
                    <a:pt x="406955" y="41315"/>
                  </a:lnTo>
                  <a:lnTo>
                    <a:pt x="365703" y="58761"/>
                  </a:lnTo>
                  <a:lnTo>
                    <a:pt x="326003" y="78982"/>
                  </a:lnTo>
                  <a:lnTo>
                    <a:pt x="287979" y="101856"/>
                  </a:lnTo>
                  <a:lnTo>
                    <a:pt x="251752" y="127261"/>
                  </a:lnTo>
                  <a:lnTo>
                    <a:pt x="217445" y="155075"/>
                  </a:lnTo>
                  <a:lnTo>
                    <a:pt x="185180" y="185176"/>
                  </a:lnTo>
                  <a:lnTo>
                    <a:pt x="155079" y="217441"/>
                  </a:lnTo>
                  <a:lnTo>
                    <a:pt x="127264" y="251748"/>
                  </a:lnTo>
                  <a:lnTo>
                    <a:pt x="101859" y="287974"/>
                  </a:lnTo>
                  <a:lnTo>
                    <a:pt x="78984" y="325999"/>
                  </a:lnTo>
                  <a:lnTo>
                    <a:pt x="58762" y="365698"/>
                  </a:lnTo>
                  <a:lnTo>
                    <a:pt x="41316" y="406951"/>
                  </a:lnTo>
                  <a:lnTo>
                    <a:pt x="26768" y="449634"/>
                  </a:lnTo>
                  <a:lnTo>
                    <a:pt x="15240" y="493626"/>
                  </a:lnTo>
                  <a:lnTo>
                    <a:pt x="6855" y="538805"/>
                  </a:lnTo>
                  <a:lnTo>
                    <a:pt x="1734" y="585047"/>
                  </a:lnTo>
                  <a:lnTo>
                    <a:pt x="0" y="632232"/>
                  </a:lnTo>
                  <a:lnTo>
                    <a:pt x="0" y="858120"/>
                  </a:lnTo>
                  <a:lnTo>
                    <a:pt x="9324522" y="858120"/>
                  </a:lnTo>
                  <a:lnTo>
                    <a:pt x="9324522" y="632232"/>
                  </a:lnTo>
                  <a:lnTo>
                    <a:pt x="9322788" y="585047"/>
                  </a:lnTo>
                  <a:lnTo>
                    <a:pt x="9317667" y="538805"/>
                  </a:lnTo>
                  <a:lnTo>
                    <a:pt x="9309281" y="493626"/>
                  </a:lnTo>
                  <a:lnTo>
                    <a:pt x="9297754" y="449634"/>
                  </a:lnTo>
                  <a:lnTo>
                    <a:pt x="9283206" y="406951"/>
                  </a:lnTo>
                  <a:lnTo>
                    <a:pt x="9265761" y="365698"/>
                  </a:lnTo>
                  <a:lnTo>
                    <a:pt x="9245540" y="325999"/>
                  </a:lnTo>
                  <a:lnTo>
                    <a:pt x="9222665" y="287974"/>
                  </a:lnTo>
                  <a:lnTo>
                    <a:pt x="9197260" y="251748"/>
                  </a:lnTo>
                  <a:lnTo>
                    <a:pt x="9169446" y="217441"/>
                  </a:lnTo>
                  <a:lnTo>
                    <a:pt x="9139346" y="185176"/>
                  </a:lnTo>
                  <a:lnTo>
                    <a:pt x="9107081" y="155075"/>
                  </a:lnTo>
                  <a:lnTo>
                    <a:pt x="9072774" y="127261"/>
                  </a:lnTo>
                  <a:lnTo>
                    <a:pt x="9036547" y="101856"/>
                  </a:lnTo>
                  <a:lnTo>
                    <a:pt x="8998523" y="78982"/>
                  </a:lnTo>
                  <a:lnTo>
                    <a:pt x="8958823" y="58761"/>
                  </a:lnTo>
                  <a:lnTo>
                    <a:pt x="8917570" y="41315"/>
                  </a:lnTo>
                  <a:lnTo>
                    <a:pt x="8874887" y="26768"/>
                  </a:lnTo>
                  <a:lnTo>
                    <a:pt x="8830895" y="15240"/>
                  </a:lnTo>
                  <a:lnTo>
                    <a:pt x="8785717" y="6855"/>
                  </a:lnTo>
                  <a:lnTo>
                    <a:pt x="8739474" y="1734"/>
                  </a:lnTo>
                  <a:lnTo>
                    <a:pt x="8692290" y="0"/>
                  </a:lnTo>
                  <a:close/>
                </a:path>
              </a:pathLst>
            </a:custGeom>
            <a:solidFill>
              <a:srgbClr val="7D5E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10400144" y="1617960"/>
              <a:ext cx="9328150" cy="9005570"/>
            </a:xfrm>
            <a:custGeom>
              <a:avLst/>
              <a:gdLst/>
              <a:ahLst/>
              <a:cxnLst/>
              <a:rect l="l" t="t" r="r" b="b"/>
              <a:pathLst>
                <a:path w="9328150" h="9005570">
                  <a:moveTo>
                    <a:pt x="9327558" y="0"/>
                  </a:moveTo>
                  <a:lnTo>
                    <a:pt x="0" y="0"/>
                  </a:lnTo>
                  <a:lnTo>
                    <a:pt x="0" y="8585487"/>
                  </a:lnTo>
                  <a:lnTo>
                    <a:pt x="2824" y="8634442"/>
                  </a:lnTo>
                  <a:lnTo>
                    <a:pt x="11086" y="8681738"/>
                  </a:lnTo>
                  <a:lnTo>
                    <a:pt x="24471" y="8727060"/>
                  </a:lnTo>
                  <a:lnTo>
                    <a:pt x="42665" y="8770094"/>
                  </a:lnTo>
                  <a:lnTo>
                    <a:pt x="65352" y="8810524"/>
                  </a:lnTo>
                  <a:lnTo>
                    <a:pt x="92217" y="8848036"/>
                  </a:lnTo>
                  <a:lnTo>
                    <a:pt x="122946" y="8882314"/>
                  </a:lnTo>
                  <a:lnTo>
                    <a:pt x="157224" y="8913044"/>
                  </a:lnTo>
                  <a:lnTo>
                    <a:pt x="194735" y="8939910"/>
                  </a:lnTo>
                  <a:lnTo>
                    <a:pt x="235166" y="8962598"/>
                  </a:lnTo>
                  <a:lnTo>
                    <a:pt x="278200" y="8980792"/>
                  </a:lnTo>
                  <a:lnTo>
                    <a:pt x="323523" y="8994178"/>
                  </a:lnTo>
                  <a:lnTo>
                    <a:pt x="370821" y="9002440"/>
                  </a:lnTo>
                  <a:lnTo>
                    <a:pt x="419777" y="9005265"/>
                  </a:lnTo>
                  <a:lnTo>
                    <a:pt x="8907770" y="9005265"/>
                  </a:lnTo>
                  <a:lnTo>
                    <a:pt x="8956727" y="9002440"/>
                  </a:lnTo>
                  <a:lnTo>
                    <a:pt x="9004025" y="8994178"/>
                  </a:lnTo>
                  <a:lnTo>
                    <a:pt x="9049349" y="8980792"/>
                  </a:lnTo>
                  <a:lnTo>
                    <a:pt x="9092384" y="8962598"/>
                  </a:lnTo>
                  <a:lnTo>
                    <a:pt x="9132815" y="8939910"/>
                  </a:lnTo>
                  <a:lnTo>
                    <a:pt x="9170328" y="8913044"/>
                  </a:lnTo>
                  <a:lnTo>
                    <a:pt x="9204607" y="8882314"/>
                  </a:lnTo>
                  <a:lnTo>
                    <a:pt x="9235337" y="8848036"/>
                  </a:lnTo>
                  <a:lnTo>
                    <a:pt x="9262203" y="8810524"/>
                  </a:lnTo>
                  <a:lnTo>
                    <a:pt x="9284891" y="8770094"/>
                  </a:lnTo>
                  <a:lnTo>
                    <a:pt x="9303086" y="8727060"/>
                  </a:lnTo>
                  <a:lnTo>
                    <a:pt x="9316472" y="8681738"/>
                  </a:lnTo>
                  <a:lnTo>
                    <a:pt x="9324734" y="8634442"/>
                  </a:lnTo>
                  <a:lnTo>
                    <a:pt x="9327558" y="8585487"/>
                  </a:lnTo>
                  <a:lnTo>
                    <a:pt x="9327558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710700" y="1066115"/>
            <a:ext cx="4588073" cy="112466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72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Charter</a:t>
            </a:r>
          </a:p>
        </p:txBody>
      </p:sp>
      <p:sp>
        <p:nvSpPr>
          <p:cNvPr id="12" name="object 12"/>
          <p:cNvSpPr/>
          <p:nvPr/>
        </p:nvSpPr>
        <p:spPr>
          <a:xfrm>
            <a:off x="724551" y="2404681"/>
            <a:ext cx="9324975" cy="858519"/>
          </a:xfrm>
          <a:custGeom>
            <a:avLst/>
            <a:gdLst/>
            <a:ahLst/>
            <a:cxnLst/>
            <a:rect l="l" t="t" r="r" b="b"/>
            <a:pathLst>
              <a:path w="9324975" h="858520">
                <a:moveTo>
                  <a:pt x="8692290" y="0"/>
                </a:moveTo>
                <a:lnTo>
                  <a:pt x="632232" y="0"/>
                </a:lnTo>
                <a:lnTo>
                  <a:pt x="585049" y="1734"/>
                </a:lnTo>
                <a:lnTo>
                  <a:pt x="538807" y="6855"/>
                </a:lnTo>
                <a:lnTo>
                  <a:pt x="493630" y="15240"/>
                </a:lnTo>
                <a:lnTo>
                  <a:pt x="449638" y="26768"/>
                </a:lnTo>
                <a:lnTo>
                  <a:pt x="406955" y="41315"/>
                </a:lnTo>
                <a:lnTo>
                  <a:pt x="365703" y="58761"/>
                </a:lnTo>
                <a:lnTo>
                  <a:pt x="326003" y="78982"/>
                </a:lnTo>
                <a:lnTo>
                  <a:pt x="287979" y="101856"/>
                </a:lnTo>
                <a:lnTo>
                  <a:pt x="251752" y="127261"/>
                </a:lnTo>
                <a:lnTo>
                  <a:pt x="217445" y="155075"/>
                </a:lnTo>
                <a:lnTo>
                  <a:pt x="185180" y="185176"/>
                </a:lnTo>
                <a:lnTo>
                  <a:pt x="155079" y="217441"/>
                </a:lnTo>
                <a:lnTo>
                  <a:pt x="127264" y="251748"/>
                </a:lnTo>
                <a:lnTo>
                  <a:pt x="101859" y="287974"/>
                </a:lnTo>
                <a:lnTo>
                  <a:pt x="78984" y="325999"/>
                </a:lnTo>
                <a:lnTo>
                  <a:pt x="58762" y="365698"/>
                </a:lnTo>
                <a:lnTo>
                  <a:pt x="41316" y="406951"/>
                </a:lnTo>
                <a:lnTo>
                  <a:pt x="26768" y="449634"/>
                </a:lnTo>
                <a:lnTo>
                  <a:pt x="15240" y="493626"/>
                </a:lnTo>
                <a:lnTo>
                  <a:pt x="6855" y="538805"/>
                </a:lnTo>
                <a:lnTo>
                  <a:pt x="1734" y="585047"/>
                </a:lnTo>
                <a:lnTo>
                  <a:pt x="0" y="632232"/>
                </a:lnTo>
                <a:lnTo>
                  <a:pt x="0" y="858120"/>
                </a:lnTo>
                <a:lnTo>
                  <a:pt x="9324522" y="858120"/>
                </a:lnTo>
                <a:lnTo>
                  <a:pt x="9324522" y="632232"/>
                </a:lnTo>
                <a:lnTo>
                  <a:pt x="9322788" y="585047"/>
                </a:lnTo>
                <a:lnTo>
                  <a:pt x="9317667" y="538805"/>
                </a:lnTo>
                <a:lnTo>
                  <a:pt x="9309282" y="493626"/>
                </a:lnTo>
                <a:lnTo>
                  <a:pt x="9297755" y="449634"/>
                </a:lnTo>
                <a:lnTo>
                  <a:pt x="9283207" y="406951"/>
                </a:lnTo>
                <a:lnTo>
                  <a:pt x="9265762" y="365698"/>
                </a:lnTo>
                <a:lnTo>
                  <a:pt x="9245542" y="325999"/>
                </a:lnTo>
                <a:lnTo>
                  <a:pt x="9222668" y="287974"/>
                </a:lnTo>
                <a:lnTo>
                  <a:pt x="9197263" y="251748"/>
                </a:lnTo>
                <a:lnTo>
                  <a:pt x="9169450" y="217441"/>
                </a:lnTo>
                <a:lnTo>
                  <a:pt x="9139349" y="185176"/>
                </a:lnTo>
                <a:lnTo>
                  <a:pt x="9107085" y="155075"/>
                </a:lnTo>
                <a:lnTo>
                  <a:pt x="9072778" y="127261"/>
                </a:lnTo>
                <a:lnTo>
                  <a:pt x="9036552" y="101856"/>
                </a:lnTo>
                <a:lnTo>
                  <a:pt x="8998527" y="78982"/>
                </a:lnTo>
                <a:lnTo>
                  <a:pt x="8958828" y="58761"/>
                </a:lnTo>
                <a:lnTo>
                  <a:pt x="8917575" y="41315"/>
                </a:lnTo>
                <a:lnTo>
                  <a:pt x="8874891" y="26768"/>
                </a:lnTo>
                <a:lnTo>
                  <a:pt x="8830898" y="15240"/>
                </a:lnTo>
                <a:lnTo>
                  <a:pt x="8785719" y="6855"/>
                </a:lnTo>
                <a:lnTo>
                  <a:pt x="8739475" y="1734"/>
                </a:lnTo>
                <a:lnTo>
                  <a:pt x="8692290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724547" y="5521699"/>
            <a:ext cx="9328150" cy="668655"/>
          </a:xfrm>
          <a:custGeom>
            <a:avLst/>
            <a:gdLst/>
            <a:ahLst/>
            <a:cxnLst/>
            <a:rect l="l" t="t" r="r" b="b"/>
            <a:pathLst>
              <a:path w="9328150" h="668654">
                <a:moveTo>
                  <a:pt x="3941292" y="0"/>
                </a:moveTo>
                <a:lnTo>
                  <a:pt x="0" y="0"/>
                </a:lnTo>
                <a:lnTo>
                  <a:pt x="0" y="248653"/>
                </a:lnTo>
                <a:lnTo>
                  <a:pt x="2832" y="297611"/>
                </a:lnTo>
                <a:lnTo>
                  <a:pt x="11087" y="344906"/>
                </a:lnTo>
                <a:lnTo>
                  <a:pt x="24472" y="390232"/>
                </a:lnTo>
                <a:lnTo>
                  <a:pt x="42672" y="433273"/>
                </a:lnTo>
                <a:lnTo>
                  <a:pt x="65366" y="473710"/>
                </a:lnTo>
                <a:lnTo>
                  <a:pt x="92227" y="511225"/>
                </a:lnTo>
                <a:lnTo>
                  <a:pt x="122961" y="545503"/>
                </a:lnTo>
                <a:lnTo>
                  <a:pt x="157238" y="576237"/>
                </a:lnTo>
                <a:lnTo>
                  <a:pt x="194754" y="603110"/>
                </a:lnTo>
                <a:lnTo>
                  <a:pt x="235191" y="625792"/>
                </a:lnTo>
                <a:lnTo>
                  <a:pt x="278218" y="643991"/>
                </a:lnTo>
                <a:lnTo>
                  <a:pt x="323545" y="657377"/>
                </a:lnTo>
                <a:lnTo>
                  <a:pt x="370852" y="665632"/>
                </a:lnTo>
                <a:lnTo>
                  <a:pt x="419798" y="668464"/>
                </a:lnTo>
                <a:lnTo>
                  <a:pt x="3941292" y="668464"/>
                </a:lnTo>
                <a:lnTo>
                  <a:pt x="3941292" y="0"/>
                </a:lnTo>
                <a:close/>
              </a:path>
              <a:path w="9328150" h="668654">
                <a:moveTo>
                  <a:pt x="9327553" y="0"/>
                </a:moveTo>
                <a:lnTo>
                  <a:pt x="3983177" y="0"/>
                </a:lnTo>
                <a:lnTo>
                  <a:pt x="3983177" y="668464"/>
                </a:lnTo>
                <a:lnTo>
                  <a:pt x="8907780" y="668464"/>
                </a:lnTo>
                <a:lnTo>
                  <a:pt x="8956726" y="665632"/>
                </a:lnTo>
                <a:lnTo>
                  <a:pt x="9004021" y="657377"/>
                </a:lnTo>
                <a:lnTo>
                  <a:pt x="9049347" y="643991"/>
                </a:lnTo>
                <a:lnTo>
                  <a:pt x="9092387" y="625792"/>
                </a:lnTo>
                <a:lnTo>
                  <a:pt x="9132811" y="603110"/>
                </a:lnTo>
                <a:lnTo>
                  <a:pt x="9170327" y="576237"/>
                </a:lnTo>
                <a:lnTo>
                  <a:pt x="9204604" y="545515"/>
                </a:lnTo>
                <a:lnTo>
                  <a:pt x="9235338" y="511238"/>
                </a:lnTo>
                <a:lnTo>
                  <a:pt x="9262199" y="473722"/>
                </a:lnTo>
                <a:lnTo>
                  <a:pt x="9284881" y="433285"/>
                </a:lnTo>
                <a:lnTo>
                  <a:pt x="9303080" y="390258"/>
                </a:lnTo>
                <a:lnTo>
                  <a:pt x="9316466" y="344932"/>
                </a:lnTo>
                <a:lnTo>
                  <a:pt x="9324734" y="297637"/>
                </a:lnTo>
                <a:lnTo>
                  <a:pt x="9327553" y="248678"/>
                </a:lnTo>
                <a:lnTo>
                  <a:pt x="9327553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41367" y="2671558"/>
            <a:ext cx="2890883" cy="3545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200" b="1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Core Team Members</a:t>
            </a:r>
            <a:endParaRPr sz="22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41388" y="5660567"/>
            <a:ext cx="3424262" cy="2737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Workstream Project Manager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5152792" y="5660567"/>
            <a:ext cx="2079857" cy="2737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Dave Jones</a:t>
            </a:r>
          </a:p>
        </p:txBody>
      </p:sp>
      <p:grpSp>
        <p:nvGrpSpPr>
          <p:cNvPr id="17" name="object 17"/>
          <p:cNvGrpSpPr/>
          <p:nvPr/>
        </p:nvGrpSpPr>
        <p:grpSpPr>
          <a:xfrm>
            <a:off x="723037" y="6481740"/>
            <a:ext cx="9328150" cy="4142104"/>
            <a:chOff x="723037" y="6481740"/>
            <a:chExt cx="9328150" cy="4142104"/>
          </a:xfrm>
        </p:grpSpPr>
        <p:sp>
          <p:nvSpPr>
            <p:cNvPr id="18" name="object 18"/>
            <p:cNvSpPr/>
            <p:nvPr/>
          </p:nvSpPr>
          <p:spPr>
            <a:xfrm>
              <a:off x="723037" y="6481740"/>
              <a:ext cx="9324975" cy="858519"/>
            </a:xfrm>
            <a:custGeom>
              <a:avLst/>
              <a:gdLst/>
              <a:ahLst/>
              <a:cxnLst/>
              <a:rect l="l" t="t" r="r" b="b"/>
              <a:pathLst>
                <a:path w="9324975" h="858520">
                  <a:moveTo>
                    <a:pt x="8692290" y="0"/>
                  </a:moveTo>
                  <a:lnTo>
                    <a:pt x="632232" y="0"/>
                  </a:lnTo>
                  <a:lnTo>
                    <a:pt x="585047" y="1734"/>
                  </a:lnTo>
                  <a:lnTo>
                    <a:pt x="538805" y="6855"/>
                  </a:lnTo>
                  <a:lnTo>
                    <a:pt x="493626" y="15240"/>
                  </a:lnTo>
                  <a:lnTo>
                    <a:pt x="449634" y="26768"/>
                  </a:lnTo>
                  <a:lnTo>
                    <a:pt x="406951" y="41315"/>
                  </a:lnTo>
                  <a:lnTo>
                    <a:pt x="365698" y="58761"/>
                  </a:lnTo>
                  <a:lnTo>
                    <a:pt x="325999" y="78982"/>
                  </a:lnTo>
                  <a:lnTo>
                    <a:pt x="287974" y="101856"/>
                  </a:lnTo>
                  <a:lnTo>
                    <a:pt x="251748" y="127261"/>
                  </a:lnTo>
                  <a:lnTo>
                    <a:pt x="217441" y="155075"/>
                  </a:lnTo>
                  <a:lnTo>
                    <a:pt x="185176" y="185176"/>
                  </a:lnTo>
                  <a:lnTo>
                    <a:pt x="155075" y="217441"/>
                  </a:lnTo>
                  <a:lnTo>
                    <a:pt x="127261" y="251748"/>
                  </a:lnTo>
                  <a:lnTo>
                    <a:pt x="101856" y="287974"/>
                  </a:lnTo>
                  <a:lnTo>
                    <a:pt x="78982" y="325999"/>
                  </a:lnTo>
                  <a:lnTo>
                    <a:pt x="58761" y="365698"/>
                  </a:lnTo>
                  <a:lnTo>
                    <a:pt x="41315" y="406951"/>
                  </a:lnTo>
                  <a:lnTo>
                    <a:pt x="26768" y="449634"/>
                  </a:lnTo>
                  <a:lnTo>
                    <a:pt x="15240" y="493626"/>
                  </a:lnTo>
                  <a:lnTo>
                    <a:pt x="6855" y="538805"/>
                  </a:lnTo>
                  <a:lnTo>
                    <a:pt x="1734" y="585047"/>
                  </a:lnTo>
                  <a:lnTo>
                    <a:pt x="0" y="632232"/>
                  </a:lnTo>
                  <a:lnTo>
                    <a:pt x="0" y="858120"/>
                  </a:lnTo>
                  <a:lnTo>
                    <a:pt x="9324522" y="858120"/>
                  </a:lnTo>
                  <a:lnTo>
                    <a:pt x="9324522" y="632232"/>
                  </a:lnTo>
                  <a:lnTo>
                    <a:pt x="9322788" y="585047"/>
                  </a:lnTo>
                  <a:lnTo>
                    <a:pt x="9317667" y="538805"/>
                  </a:lnTo>
                  <a:lnTo>
                    <a:pt x="9309281" y="493626"/>
                  </a:lnTo>
                  <a:lnTo>
                    <a:pt x="9297754" y="449634"/>
                  </a:lnTo>
                  <a:lnTo>
                    <a:pt x="9283206" y="406951"/>
                  </a:lnTo>
                  <a:lnTo>
                    <a:pt x="9265761" y="365698"/>
                  </a:lnTo>
                  <a:lnTo>
                    <a:pt x="9245540" y="325999"/>
                  </a:lnTo>
                  <a:lnTo>
                    <a:pt x="9222665" y="287974"/>
                  </a:lnTo>
                  <a:lnTo>
                    <a:pt x="9197260" y="251748"/>
                  </a:lnTo>
                  <a:lnTo>
                    <a:pt x="9169446" y="217441"/>
                  </a:lnTo>
                  <a:lnTo>
                    <a:pt x="9139346" y="185176"/>
                  </a:lnTo>
                  <a:lnTo>
                    <a:pt x="9107081" y="155075"/>
                  </a:lnTo>
                  <a:lnTo>
                    <a:pt x="9072774" y="127261"/>
                  </a:lnTo>
                  <a:lnTo>
                    <a:pt x="9036547" y="101856"/>
                  </a:lnTo>
                  <a:lnTo>
                    <a:pt x="8998523" y="78982"/>
                  </a:lnTo>
                  <a:lnTo>
                    <a:pt x="8958823" y="58761"/>
                  </a:lnTo>
                  <a:lnTo>
                    <a:pt x="8917570" y="41315"/>
                  </a:lnTo>
                  <a:lnTo>
                    <a:pt x="8874887" y="26768"/>
                  </a:lnTo>
                  <a:lnTo>
                    <a:pt x="8830895" y="15240"/>
                  </a:lnTo>
                  <a:lnTo>
                    <a:pt x="8785717" y="6855"/>
                  </a:lnTo>
                  <a:lnTo>
                    <a:pt x="8739474" y="1734"/>
                  </a:lnTo>
                  <a:lnTo>
                    <a:pt x="8692290" y="0"/>
                  </a:lnTo>
                  <a:close/>
                </a:path>
              </a:pathLst>
            </a:custGeom>
            <a:solidFill>
              <a:srgbClr val="7D5E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23036" y="7379683"/>
              <a:ext cx="9328150" cy="3243580"/>
            </a:xfrm>
            <a:custGeom>
              <a:avLst/>
              <a:gdLst/>
              <a:ahLst/>
              <a:cxnLst/>
              <a:rect l="l" t="t" r="r" b="b"/>
              <a:pathLst>
                <a:path w="9328150" h="3243579">
                  <a:moveTo>
                    <a:pt x="3941292" y="0"/>
                  </a:moveTo>
                  <a:lnTo>
                    <a:pt x="0" y="0"/>
                  </a:lnTo>
                  <a:lnTo>
                    <a:pt x="0" y="2823743"/>
                  </a:lnTo>
                  <a:lnTo>
                    <a:pt x="2832" y="2872702"/>
                  </a:lnTo>
                  <a:lnTo>
                    <a:pt x="11087" y="2919996"/>
                  </a:lnTo>
                  <a:lnTo>
                    <a:pt x="24472" y="2965323"/>
                  </a:lnTo>
                  <a:lnTo>
                    <a:pt x="42672" y="3008363"/>
                  </a:lnTo>
                  <a:lnTo>
                    <a:pt x="65366" y="3048800"/>
                  </a:lnTo>
                  <a:lnTo>
                    <a:pt x="92227" y="3086303"/>
                  </a:lnTo>
                  <a:lnTo>
                    <a:pt x="122961" y="3120593"/>
                  </a:lnTo>
                  <a:lnTo>
                    <a:pt x="157238" y="3151314"/>
                  </a:lnTo>
                  <a:lnTo>
                    <a:pt x="194754" y="3178187"/>
                  </a:lnTo>
                  <a:lnTo>
                    <a:pt x="235191" y="3200882"/>
                  </a:lnTo>
                  <a:lnTo>
                    <a:pt x="278218" y="3219069"/>
                  </a:lnTo>
                  <a:lnTo>
                    <a:pt x="323545" y="3232454"/>
                  </a:lnTo>
                  <a:lnTo>
                    <a:pt x="370840" y="3240722"/>
                  </a:lnTo>
                  <a:lnTo>
                    <a:pt x="419798" y="3243542"/>
                  </a:lnTo>
                  <a:lnTo>
                    <a:pt x="3941292" y="3243542"/>
                  </a:lnTo>
                  <a:lnTo>
                    <a:pt x="3941292" y="0"/>
                  </a:lnTo>
                  <a:close/>
                </a:path>
                <a:path w="9328150" h="3243579">
                  <a:moveTo>
                    <a:pt x="9327553" y="0"/>
                  </a:moveTo>
                  <a:lnTo>
                    <a:pt x="3983164" y="0"/>
                  </a:lnTo>
                  <a:lnTo>
                    <a:pt x="3983164" y="3243542"/>
                  </a:lnTo>
                  <a:lnTo>
                    <a:pt x="8907742" y="3243542"/>
                  </a:lnTo>
                  <a:lnTo>
                    <a:pt x="8956700" y="3240722"/>
                  </a:lnTo>
                  <a:lnTo>
                    <a:pt x="9003995" y="3232454"/>
                  </a:lnTo>
                  <a:lnTo>
                    <a:pt x="9049321" y="3219069"/>
                  </a:lnTo>
                  <a:lnTo>
                    <a:pt x="9092362" y="3200882"/>
                  </a:lnTo>
                  <a:lnTo>
                    <a:pt x="9132799" y="3178187"/>
                  </a:lnTo>
                  <a:lnTo>
                    <a:pt x="9170314" y="3151314"/>
                  </a:lnTo>
                  <a:lnTo>
                    <a:pt x="9204592" y="3120593"/>
                  </a:lnTo>
                  <a:lnTo>
                    <a:pt x="9235326" y="3086303"/>
                  </a:lnTo>
                  <a:lnTo>
                    <a:pt x="9262186" y="3048800"/>
                  </a:lnTo>
                  <a:lnTo>
                    <a:pt x="9284881" y="3008363"/>
                  </a:lnTo>
                  <a:lnTo>
                    <a:pt x="9303080" y="2965323"/>
                  </a:lnTo>
                  <a:lnTo>
                    <a:pt x="9316466" y="2919996"/>
                  </a:lnTo>
                  <a:lnTo>
                    <a:pt x="9324734" y="2872702"/>
                  </a:lnTo>
                  <a:lnTo>
                    <a:pt x="9327553" y="2823743"/>
                  </a:lnTo>
                  <a:lnTo>
                    <a:pt x="9327553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139854" y="6748613"/>
            <a:ext cx="1292196" cy="3545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200" b="1" spc="-45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Scope</a:t>
            </a:r>
            <a:endParaRPr sz="22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39874" y="7581249"/>
            <a:ext cx="2402840" cy="5655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160"/>
              </a:lnSpc>
              <a:spcBef>
                <a:spcPts val="95"/>
              </a:spcBef>
            </a:pPr>
            <a:r>
              <a:rPr sz="17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Scope</a:t>
            </a:r>
          </a:p>
          <a:p>
            <a:pPr marL="12700">
              <a:lnSpc>
                <a:spcPts val="2160"/>
              </a:lnSpc>
            </a:pPr>
            <a:r>
              <a:rPr sz="17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(HR sub-workstreams)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5151279" y="7539466"/>
            <a:ext cx="4149725" cy="2983766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17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 Strategy</a:t>
            </a:r>
          </a:p>
          <a:p>
            <a:pPr marL="12700" marR="1419860">
              <a:lnSpc>
                <a:spcPct val="115100"/>
              </a:lnSpc>
            </a:pPr>
            <a:r>
              <a:rPr sz="17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Culture and Organization</a:t>
            </a:r>
            <a:r>
              <a:rPr lang="en-US" sz="17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7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Talent Acquisition</a:t>
            </a:r>
          </a:p>
          <a:p>
            <a:pPr marL="12700" marR="1151255">
              <a:lnSpc>
                <a:spcPct val="115100"/>
              </a:lnSpc>
            </a:pPr>
            <a:r>
              <a:rPr sz="17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Talent Management</a:t>
            </a:r>
            <a:r>
              <a:rPr lang="en-US" sz="17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7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Learning and Development</a:t>
            </a:r>
            <a:r>
              <a:rPr lang="en-US" sz="17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7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Performance Management</a:t>
            </a:r>
            <a:r>
              <a:rPr lang="en-US" sz="17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7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Compensation and Beneﬁts</a:t>
            </a:r>
            <a:r>
              <a:rPr lang="en-US" sz="17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17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 Operations</a:t>
            </a: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17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 Technology and Data Management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0816955" y="986896"/>
            <a:ext cx="4588073" cy="3545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200" b="1" spc="15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Overarching</a:t>
            </a:r>
            <a:r>
              <a:rPr sz="2200" b="1" spc="-70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2200" b="1" spc="15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Objective</a:t>
            </a:r>
            <a:endParaRPr sz="22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460C2FE-71FF-E061-A962-A93B4B238E3E}"/>
              </a:ext>
            </a:extLst>
          </p:cNvPr>
          <p:cNvSpPr txBox="1"/>
          <p:nvPr/>
        </p:nvSpPr>
        <p:spPr>
          <a:xfrm>
            <a:off x="10738657" y="1845415"/>
            <a:ext cx="8638540" cy="2870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Identify and achieve unifying opportunities for employees.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700" kern="100" dirty="0">
              <a:effectLst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Strive for seamless integration and enhance employee experiences.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700" kern="100" dirty="0">
              <a:effectLst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Integration decisions to be approached objectively, taking into consideration better practices and maturity of approaches on both sides, ease of uniﬁcation, and scalability.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700" kern="100" dirty="0">
              <a:effectLst/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identify and achieve cost synergy opportunities, especially in 3rd party provisions.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A69B637-3645-CEF1-12D8-DEAB74491548}"/>
              </a:ext>
            </a:extLst>
          </p:cNvPr>
          <p:cNvSpPr txBox="1"/>
          <p:nvPr/>
        </p:nvSpPr>
        <p:spPr>
          <a:xfrm>
            <a:off x="10738657" y="5012126"/>
            <a:ext cx="2132793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2140"/>
              </a:spcBef>
            </a:pPr>
            <a:r>
              <a:rPr lang="en-US" sz="1700" b="1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Speciﬁcally:</a:t>
            </a:r>
            <a:endParaRPr lang="en-US" sz="17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BBDD4DD-7C56-7E54-E097-A2A959DB1747}"/>
              </a:ext>
            </a:extLst>
          </p:cNvPr>
          <p:cNvSpPr txBox="1"/>
          <p:nvPr/>
        </p:nvSpPr>
        <p:spPr>
          <a:xfrm>
            <a:off x="10784872" y="5571627"/>
            <a:ext cx="8908160" cy="49880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Partner with the business in making robust, fair people decisions during integration through sound talent assessments and retention strategies.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Partner with the business as it navigates through new org design, transformation and implementation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Maintain positive candidate and employee experience during the integration phase and beyond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Co-lead cultural integration and deﬁne uniﬁed purpose and values with leaders and business units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 startAt="5"/>
              <a:tabLst>
                <a:tab pos="457200" algn="l"/>
              </a:tabLst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Inﬂuence with words and actions to create and maintain a safe and supportive work environment as we navigate changes and drive high levels of employee engagement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 startAt="5"/>
              <a:tabLst>
                <a:tab pos="457200" algn="l"/>
              </a:tabLst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Deﬁne and implement HR policies, processes, and initiatives that support new company growth and higher performance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 startAt="7"/>
              <a:tabLst>
                <a:tab pos="457200" algn="l"/>
              </a:tabLst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Deliver operational eﬃciency and eﬀectiveness in a uniﬁed HR function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 startAt="7"/>
              <a:tabLst>
                <a:tab pos="457200" algn="l"/>
              </a:tabLst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Identify and achieve cost synergies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222F332-3CC2-AEA0-A9E1-8E50B5BFD687}"/>
              </a:ext>
            </a:extLst>
          </p:cNvPr>
          <p:cNvSpPr txBox="1"/>
          <p:nvPr/>
        </p:nvSpPr>
        <p:spPr>
          <a:xfrm>
            <a:off x="688279" y="3480807"/>
            <a:ext cx="2854435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9259">
              <a:lnSpc>
                <a:spcPct val="100000"/>
              </a:lnSpc>
              <a:spcBef>
                <a:spcPts val="1435"/>
              </a:spcBef>
            </a:pPr>
            <a:r>
              <a:rPr lang="en-US" sz="17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Team Lead(s)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19F671E-05F6-860E-DE90-9E9E87431EE0}"/>
              </a:ext>
            </a:extLst>
          </p:cNvPr>
          <p:cNvSpPr txBox="1"/>
          <p:nvPr/>
        </p:nvSpPr>
        <p:spPr>
          <a:xfrm>
            <a:off x="4565650" y="3511660"/>
            <a:ext cx="502920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8155">
              <a:lnSpc>
                <a:spcPct val="100000"/>
              </a:lnSpc>
              <a:spcBef>
                <a:spcPts val="1435"/>
              </a:spcBef>
            </a:pPr>
            <a:r>
              <a:rPr lang="en-US" sz="17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Daniel Davis, Kay Brown, Bill Killinger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4F4C83C-D231-4536-7375-71C446269E39}"/>
              </a:ext>
            </a:extLst>
          </p:cNvPr>
          <p:cNvSpPr txBox="1"/>
          <p:nvPr/>
        </p:nvSpPr>
        <p:spPr>
          <a:xfrm>
            <a:off x="4601745" y="4216754"/>
            <a:ext cx="4699259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8155">
              <a:lnSpc>
                <a:spcPct val="100000"/>
              </a:lnSpc>
              <a:spcBef>
                <a:spcPts val="1510"/>
              </a:spcBef>
            </a:pPr>
            <a:r>
              <a:rPr lang="en-US" sz="17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Bill Davis, Pat Sgafferl, Jim Morris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461C95E-15E8-3849-89C9-36BED8D70596}"/>
              </a:ext>
            </a:extLst>
          </p:cNvPr>
          <p:cNvSpPr txBox="1"/>
          <p:nvPr/>
        </p:nvSpPr>
        <p:spPr>
          <a:xfrm>
            <a:off x="4607427" y="4892456"/>
            <a:ext cx="2625223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8155">
              <a:lnSpc>
                <a:spcPct val="100000"/>
              </a:lnSpc>
              <a:spcBef>
                <a:spcPts val="1430"/>
              </a:spcBef>
            </a:pPr>
            <a:r>
              <a:rPr lang="en-US" sz="17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Jim Soldden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1296F51-7F94-307E-E503-3AE603777584}"/>
              </a:ext>
            </a:extLst>
          </p:cNvPr>
          <p:cNvSpPr txBox="1"/>
          <p:nvPr/>
        </p:nvSpPr>
        <p:spPr>
          <a:xfrm>
            <a:off x="637814" y="4926452"/>
            <a:ext cx="290490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9259">
              <a:lnSpc>
                <a:spcPct val="100000"/>
              </a:lnSpc>
              <a:spcBef>
                <a:spcPts val="1430"/>
              </a:spcBef>
            </a:pPr>
            <a:r>
              <a:rPr lang="en-US" sz="17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IMO Support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B849C16-1982-2A0B-BA71-3ECA4ED3BD6E}"/>
              </a:ext>
            </a:extLst>
          </p:cNvPr>
          <p:cNvSpPr txBox="1"/>
          <p:nvPr/>
        </p:nvSpPr>
        <p:spPr>
          <a:xfrm>
            <a:off x="674910" y="4185272"/>
            <a:ext cx="290490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9259">
              <a:lnSpc>
                <a:spcPct val="100000"/>
              </a:lnSpc>
              <a:spcBef>
                <a:spcPts val="1510"/>
              </a:spcBef>
            </a:pPr>
            <a:r>
              <a:rPr lang="en-US" sz="17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Team Resources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E1500DE-1668-BF3F-6DEC-9A451B4A341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 dirty="0"/>
          </a:p>
        </p:txBody>
      </p:sp>
      <p:sp>
        <p:nvSpPr>
          <p:cNvPr id="24" name="Holder 5">
            <a:extLst>
              <a:ext uri="{FF2B5EF4-FFF2-40B4-BE49-F238E27FC236}">
                <a16:creationId xmlns:a16="http://schemas.microsoft.com/office/drawing/2014/main" id="{A843C565-EC45-3D30-2DA2-6F7B08229566}"/>
              </a:ext>
            </a:extLst>
          </p:cNvPr>
          <p:cNvSpPr txBox="1">
            <a:spLocks/>
          </p:cNvSpPr>
          <p:nvPr/>
        </p:nvSpPr>
        <p:spPr>
          <a:xfrm>
            <a:off x="831850" y="10517696"/>
            <a:ext cx="46234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</a:t>
            </a:r>
            <a:r>
              <a:rPr lang="en-U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.com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813FFC12-1FBE-6FAE-29B4-417D8BC145B1}"/>
              </a:ext>
            </a:extLst>
          </p:cNvPr>
          <p:cNvSpPr/>
          <p:nvPr/>
        </p:nvSpPr>
        <p:spPr>
          <a:xfrm>
            <a:off x="679450" y="1844675"/>
            <a:ext cx="18326561" cy="9220200"/>
          </a:xfrm>
          <a:prstGeom prst="roundRect">
            <a:avLst>
              <a:gd name="adj" fmla="val 3236"/>
            </a:avLst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336242EF-6D88-E982-198E-47C29C2FDA70}"/>
              </a:ext>
            </a:extLst>
          </p:cNvPr>
          <p:cNvSpPr/>
          <p:nvPr/>
        </p:nvSpPr>
        <p:spPr>
          <a:xfrm>
            <a:off x="679450" y="1866383"/>
            <a:ext cx="18326561" cy="724859"/>
          </a:xfrm>
          <a:prstGeom prst="roundRect">
            <a:avLst/>
          </a:prstGeom>
          <a:solidFill>
            <a:srgbClr val="7D5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bject 2"/>
          <p:cNvSpPr/>
          <p:nvPr/>
        </p:nvSpPr>
        <p:spPr>
          <a:xfrm>
            <a:off x="19285444" y="1226291"/>
            <a:ext cx="819150" cy="1637664"/>
          </a:xfrm>
          <a:custGeom>
            <a:avLst/>
            <a:gdLst/>
            <a:ahLst/>
            <a:cxnLst/>
            <a:rect l="l" t="t" r="r" b="b"/>
            <a:pathLst>
              <a:path w="819150" h="1637664">
                <a:moveTo>
                  <a:pt x="818655" y="0"/>
                </a:moveTo>
                <a:lnTo>
                  <a:pt x="770553" y="1389"/>
                </a:lnTo>
                <a:lnTo>
                  <a:pt x="723182" y="5507"/>
                </a:lnTo>
                <a:lnTo>
                  <a:pt x="676621" y="12277"/>
                </a:lnTo>
                <a:lnTo>
                  <a:pt x="630944" y="21621"/>
                </a:lnTo>
                <a:lnTo>
                  <a:pt x="586230" y="33463"/>
                </a:lnTo>
                <a:lnTo>
                  <a:pt x="542556" y="47726"/>
                </a:lnTo>
                <a:lnTo>
                  <a:pt x="499997" y="64333"/>
                </a:lnTo>
                <a:lnTo>
                  <a:pt x="458630" y="83209"/>
                </a:lnTo>
                <a:lnTo>
                  <a:pt x="418533" y="104274"/>
                </a:lnTo>
                <a:lnTo>
                  <a:pt x="379783" y="127454"/>
                </a:lnTo>
                <a:lnTo>
                  <a:pt x="342455" y="152672"/>
                </a:lnTo>
                <a:lnTo>
                  <a:pt x="306627" y="179849"/>
                </a:lnTo>
                <a:lnTo>
                  <a:pt x="272376" y="208911"/>
                </a:lnTo>
                <a:lnTo>
                  <a:pt x="239778" y="239779"/>
                </a:lnTo>
                <a:lnTo>
                  <a:pt x="208910" y="272377"/>
                </a:lnTo>
                <a:lnTo>
                  <a:pt x="179848" y="306629"/>
                </a:lnTo>
                <a:lnTo>
                  <a:pt x="152671" y="342457"/>
                </a:lnTo>
                <a:lnTo>
                  <a:pt x="127454" y="379786"/>
                </a:lnTo>
                <a:lnTo>
                  <a:pt x="104274" y="418537"/>
                </a:lnTo>
                <a:lnTo>
                  <a:pt x="83208" y="458634"/>
                </a:lnTo>
                <a:lnTo>
                  <a:pt x="64333" y="500001"/>
                </a:lnTo>
                <a:lnTo>
                  <a:pt x="47726" y="542561"/>
                </a:lnTo>
                <a:lnTo>
                  <a:pt x="33463" y="586236"/>
                </a:lnTo>
                <a:lnTo>
                  <a:pt x="21621" y="630951"/>
                </a:lnTo>
                <a:lnTo>
                  <a:pt x="12277" y="676628"/>
                </a:lnTo>
                <a:lnTo>
                  <a:pt x="5507" y="723191"/>
                </a:lnTo>
                <a:lnTo>
                  <a:pt x="1389" y="770562"/>
                </a:lnTo>
                <a:lnTo>
                  <a:pt x="0" y="818666"/>
                </a:lnTo>
                <a:lnTo>
                  <a:pt x="1389" y="866768"/>
                </a:lnTo>
                <a:lnTo>
                  <a:pt x="5507" y="914139"/>
                </a:lnTo>
                <a:lnTo>
                  <a:pt x="12277" y="960700"/>
                </a:lnTo>
                <a:lnTo>
                  <a:pt x="21621" y="1006376"/>
                </a:lnTo>
                <a:lnTo>
                  <a:pt x="33463" y="1051090"/>
                </a:lnTo>
                <a:lnTo>
                  <a:pt x="47726" y="1094765"/>
                </a:lnTo>
                <a:lnTo>
                  <a:pt x="64333" y="1137324"/>
                </a:lnTo>
                <a:lnTo>
                  <a:pt x="83208" y="1178690"/>
                </a:lnTo>
                <a:lnTo>
                  <a:pt x="104274" y="1218787"/>
                </a:lnTo>
                <a:lnTo>
                  <a:pt x="127454" y="1257538"/>
                </a:lnTo>
                <a:lnTo>
                  <a:pt x="152671" y="1294866"/>
                </a:lnTo>
                <a:lnTo>
                  <a:pt x="179848" y="1330694"/>
                </a:lnTo>
                <a:lnTo>
                  <a:pt x="208910" y="1364945"/>
                </a:lnTo>
                <a:lnTo>
                  <a:pt x="239778" y="1397543"/>
                </a:lnTo>
                <a:lnTo>
                  <a:pt x="272376" y="1428411"/>
                </a:lnTo>
                <a:lnTo>
                  <a:pt x="306627" y="1457472"/>
                </a:lnTo>
                <a:lnTo>
                  <a:pt x="342455" y="1484650"/>
                </a:lnTo>
                <a:lnTo>
                  <a:pt x="379783" y="1509867"/>
                </a:lnTo>
                <a:lnTo>
                  <a:pt x="418533" y="1533047"/>
                </a:lnTo>
                <a:lnTo>
                  <a:pt x="458630" y="1554113"/>
                </a:lnTo>
                <a:lnTo>
                  <a:pt x="499997" y="1572988"/>
                </a:lnTo>
                <a:lnTo>
                  <a:pt x="542556" y="1589595"/>
                </a:lnTo>
                <a:lnTo>
                  <a:pt x="586230" y="1603858"/>
                </a:lnTo>
                <a:lnTo>
                  <a:pt x="630944" y="1615700"/>
                </a:lnTo>
                <a:lnTo>
                  <a:pt x="676621" y="1625044"/>
                </a:lnTo>
                <a:lnTo>
                  <a:pt x="723182" y="1631814"/>
                </a:lnTo>
                <a:lnTo>
                  <a:pt x="770553" y="1635932"/>
                </a:lnTo>
                <a:lnTo>
                  <a:pt x="818655" y="1637321"/>
                </a:lnTo>
                <a:lnTo>
                  <a:pt x="818655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9285444" y="3290912"/>
            <a:ext cx="819150" cy="1637664"/>
          </a:xfrm>
          <a:custGeom>
            <a:avLst/>
            <a:gdLst/>
            <a:ahLst/>
            <a:cxnLst/>
            <a:rect l="l" t="t" r="r" b="b"/>
            <a:pathLst>
              <a:path w="819150" h="1637664">
                <a:moveTo>
                  <a:pt x="818655" y="0"/>
                </a:moveTo>
                <a:lnTo>
                  <a:pt x="770553" y="1389"/>
                </a:lnTo>
                <a:lnTo>
                  <a:pt x="723182" y="5507"/>
                </a:lnTo>
                <a:lnTo>
                  <a:pt x="676621" y="12277"/>
                </a:lnTo>
                <a:lnTo>
                  <a:pt x="630944" y="21621"/>
                </a:lnTo>
                <a:lnTo>
                  <a:pt x="586230" y="33463"/>
                </a:lnTo>
                <a:lnTo>
                  <a:pt x="542556" y="47726"/>
                </a:lnTo>
                <a:lnTo>
                  <a:pt x="499997" y="64333"/>
                </a:lnTo>
                <a:lnTo>
                  <a:pt x="458630" y="83208"/>
                </a:lnTo>
                <a:lnTo>
                  <a:pt x="418533" y="104274"/>
                </a:lnTo>
                <a:lnTo>
                  <a:pt x="379783" y="127454"/>
                </a:lnTo>
                <a:lnTo>
                  <a:pt x="342455" y="152671"/>
                </a:lnTo>
                <a:lnTo>
                  <a:pt x="306627" y="179848"/>
                </a:lnTo>
                <a:lnTo>
                  <a:pt x="272376" y="208910"/>
                </a:lnTo>
                <a:lnTo>
                  <a:pt x="239778" y="239778"/>
                </a:lnTo>
                <a:lnTo>
                  <a:pt x="208910" y="272376"/>
                </a:lnTo>
                <a:lnTo>
                  <a:pt x="179848" y="306627"/>
                </a:lnTo>
                <a:lnTo>
                  <a:pt x="152671" y="342455"/>
                </a:lnTo>
                <a:lnTo>
                  <a:pt x="127454" y="379783"/>
                </a:lnTo>
                <a:lnTo>
                  <a:pt x="104274" y="418533"/>
                </a:lnTo>
                <a:lnTo>
                  <a:pt x="83208" y="458630"/>
                </a:lnTo>
                <a:lnTo>
                  <a:pt x="64333" y="499997"/>
                </a:lnTo>
                <a:lnTo>
                  <a:pt x="47726" y="542556"/>
                </a:lnTo>
                <a:lnTo>
                  <a:pt x="33463" y="586230"/>
                </a:lnTo>
                <a:lnTo>
                  <a:pt x="21621" y="630944"/>
                </a:lnTo>
                <a:lnTo>
                  <a:pt x="12277" y="676621"/>
                </a:lnTo>
                <a:lnTo>
                  <a:pt x="5507" y="723182"/>
                </a:lnTo>
                <a:lnTo>
                  <a:pt x="1389" y="770553"/>
                </a:lnTo>
                <a:lnTo>
                  <a:pt x="0" y="818655"/>
                </a:lnTo>
                <a:lnTo>
                  <a:pt x="1389" y="866758"/>
                </a:lnTo>
                <a:lnTo>
                  <a:pt x="5507" y="914128"/>
                </a:lnTo>
                <a:lnTo>
                  <a:pt x="12277" y="960690"/>
                </a:lnTo>
                <a:lnTo>
                  <a:pt x="21621" y="1006366"/>
                </a:lnTo>
                <a:lnTo>
                  <a:pt x="33463" y="1051080"/>
                </a:lnTo>
                <a:lnTo>
                  <a:pt x="47726" y="1094755"/>
                </a:lnTo>
                <a:lnTo>
                  <a:pt x="64333" y="1137314"/>
                </a:lnTo>
                <a:lnTo>
                  <a:pt x="83208" y="1178680"/>
                </a:lnTo>
                <a:lnTo>
                  <a:pt x="104274" y="1218777"/>
                </a:lnTo>
                <a:lnTo>
                  <a:pt x="127454" y="1257528"/>
                </a:lnTo>
                <a:lnTo>
                  <a:pt x="152671" y="1294855"/>
                </a:lnTo>
                <a:lnTo>
                  <a:pt x="179848" y="1330683"/>
                </a:lnTo>
                <a:lnTo>
                  <a:pt x="208910" y="1364935"/>
                </a:lnTo>
                <a:lnTo>
                  <a:pt x="239778" y="1397533"/>
                </a:lnTo>
                <a:lnTo>
                  <a:pt x="272376" y="1428401"/>
                </a:lnTo>
                <a:lnTo>
                  <a:pt x="306627" y="1457462"/>
                </a:lnTo>
                <a:lnTo>
                  <a:pt x="342455" y="1484639"/>
                </a:lnTo>
                <a:lnTo>
                  <a:pt x="379783" y="1509856"/>
                </a:lnTo>
                <a:lnTo>
                  <a:pt x="418533" y="1533036"/>
                </a:lnTo>
                <a:lnTo>
                  <a:pt x="458630" y="1554102"/>
                </a:lnTo>
                <a:lnTo>
                  <a:pt x="499997" y="1572977"/>
                </a:lnTo>
                <a:lnTo>
                  <a:pt x="542556" y="1589585"/>
                </a:lnTo>
                <a:lnTo>
                  <a:pt x="586230" y="1603848"/>
                </a:lnTo>
                <a:lnTo>
                  <a:pt x="630944" y="1615690"/>
                </a:lnTo>
                <a:lnTo>
                  <a:pt x="676621" y="1625034"/>
                </a:lnTo>
                <a:lnTo>
                  <a:pt x="723182" y="1631803"/>
                </a:lnTo>
                <a:lnTo>
                  <a:pt x="770553" y="1635921"/>
                </a:lnTo>
                <a:lnTo>
                  <a:pt x="818655" y="1637311"/>
                </a:lnTo>
                <a:lnTo>
                  <a:pt x="818655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19285444" y="5371259"/>
            <a:ext cx="819150" cy="1637664"/>
          </a:xfrm>
          <a:custGeom>
            <a:avLst/>
            <a:gdLst/>
            <a:ahLst/>
            <a:cxnLst/>
            <a:rect l="l" t="t" r="r" b="b"/>
            <a:pathLst>
              <a:path w="819150" h="1637665">
                <a:moveTo>
                  <a:pt x="818655" y="0"/>
                </a:moveTo>
                <a:lnTo>
                  <a:pt x="770553" y="1389"/>
                </a:lnTo>
                <a:lnTo>
                  <a:pt x="723182" y="5507"/>
                </a:lnTo>
                <a:lnTo>
                  <a:pt x="676621" y="12277"/>
                </a:lnTo>
                <a:lnTo>
                  <a:pt x="630944" y="21621"/>
                </a:lnTo>
                <a:lnTo>
                  <a:pt x="586230" y="33463"/>
                </a:lnTo>
                <a:lnTo>
                  <a:pt x="542556" y="47726"/>
                </a:lnTo>
                <a:lnTo>
                  <a:pt x="499997" y="64333"/>
                </a:lnTo>
                <a:lnTo>
                  <a:pt x="458630" y="83208"/>
                </a:lnTo>
                <a:lnTo>
                  <a:pt x="418533" y="104274"/>
                </a:lnTo>
                <a:lnTo>
                  <a:pt x="379783" y="127454"/>
                </a:lnTo>
                <a:lnTo>
                  <a:pt x="342455" y="152671"/>
                </a:lnTo>
                <a:lnTo>
                  <a:pt x="306627" y="179848"/>
                </a:lnTo>
                <a:lnTo>
                  <a:pt x="272376" y="208910"/>
                </a:lnTo>
                <a:lnTo>
                  <a:pt x="239778" y="239778"/>
                </a:lnTo>
                <a:lnTo>
                  <a:pt x="208910" y="272376"/>
                </a:lnTo>
                <a:lnTo>
                  <a:pt x="179848" y="306627"/>
                </a:lnTo>
                <a:lnTo>
                  <a:pt x="152671" y="342455"/>
                </a:lnTo>
                <a:lnTo>
                  <a:pt x="127454" y="379783"/>
                </a:lnTo>
                <a:lnTo>
                  <a:pt x="104274" y="418533"/>
                </a:lnTo>
                <a:lnTo>
                  <a:pt x="83208" y="458630"/>
                </a:lnTo>
                <a:lnTo>
                  <a:pt x="64333" y="499997"/>
                </a:lnTo>
                <a:lnTo>
                  <a:pt x="47726" y="542556"/>
                </a:lnTo>
                <a:lnTo>
                  <a:pt x="33463" y="586230"/>
                </a:lnTo>
                <a:lnTo>
                  <a:pt x="21621" y="630944"/>
                </a:lnTo>
                <a:lnTo>
                  <a:pt x="12277" y="676621"/>
                </a:lnTo>
                <a:lnTo>
                  <a:pt x="5507" y="723182"/>
                </a:lnTo>
                <a:lnTo>
                  <a:pt x="1389" y="770553"/>
                </a:lnTo>
                <a:lnTo>
                  <a:pt x="0" y="818655"/>
                </a:lnTo>
                <a:lnTo>
                  <a:pt x="1389" y="866759"/>
                </a:lnTo>
                <a:lnTo>
                  <a:pt x="5507" y="914130"/>
                </a:lnTo>
                <a:lnTo>
                  <a:pt x="12277" y="960693"/>
                </a:lnTo>
                <a:lnTo>
                  <a:pt x="21621" y="1006370"/>
                </a:lnTo>
                <a:lnTo>
                  <a:pt x="33463" y="1051085"/>
                </a:lnTo>
                <a:lnTo>
                  <a:pt x="47726" y="1094760"/>
                </a:lnTo>
                <a:lnTo>
                  <a:pt x="64333" y="1137320"/>
                </a:lnTo>
                <a:lnTo>
                  <a:pt x="83208" y="1178687"/>
                </a:lnTo>
                <a:lnTo>
                  <a:pt x="104274" y="1218784"/>
                </a:lnTo>
                <a:lnTo>
                  <a:pt x="127454" y="1257535"/>
                </a:lnTo>
                <a:lnTo>
                  <a:pt x="152671" y="1294863"/>
                </a:lnTo>
                <a:lnTo>
                  <a:pt x="179848" y="1330692"/>
                </a:lnTo>
                <a:lnTo>
                  <a:pt x="208910" y="1364944"/>
                </a:lnTo>
                <a:lnTo>
                  <a:pt x="239778" y="1397542"/>
                </a:lnTo>
                <a:lnTo>
                  <a:pt x="272376" y="1428410"/>
                </a:lnTo>
                <a:lnTo>
                  <a:pt x="306627" y="1457472"/>
                </a:lnTo>
                <a:lnTo>
                  <a:pt x="342455" y="1484649"/>
                </a:lnTo>
                <a:lnTo>
                  <a:pt x="379783" y="1509866"/>
                </a:lnTo>
                <a:lnTo>
                  <a:pt x="418533" y="1533046"/>
                </a:lnTo>
                <a:lnTo>
                  <a:pt x="458630" y="1554112"/>
                </a:lnTo>
                <a:lnTo>
                  <a:pt x="499997" y="1572987"/>
                </a:lnTo>
                <a:lnTo>
                  <a:pt x="542556" y="1589595"/>
                </a:lnTo>
                <a:lnTo>
                  <a:pt x="586230" y="1603858"/>
                </a:lnTo>
                <a:lnTo>
                  <a:pt x="630944" y="1615700"/>
                </a:lnTo>
                <a:lnTo>
                  <a:pt x="676621" y="1625044"/>
                </a:lnTo>
                <a:lnTo>
                  <a:pt x="723182" y="1631814"/>
                </a:lnTo>
                <a:lnTo>
                  <a:pt x="770553" y="1635932"/>
                </a:lnTo>
                <a:lnTo>
                  <a:pt x="818655" y="1637321"/>
                </a:lnTo>
                <a:lnTo>
                  <a:pt x="818655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24130" y="10300086"/>
            <a:ext cx="3033408" cy="1069589"/>
          </a:xfrm>
          <a:custGeom>
            <a:avLst/>
            <a:gdLst/>
            <a:ahLst/>
            <a:cxnLst/>
            <a:rect l="l" t="t" r="r" b="b"/>
            <a:pathLst>
              <a:path w="7040880" h="2500629">
                <a:moveTo>
                  <a:pt x="7040553" y="2500002"/>
                </a:moveTo>
                <a:lnTo>
                  <a:pt x="7017711" y="2436138"/>
                </a:lnTo>
                <a:lnTo>
                  <a:pt x="7001542" y="2393168"/>
                </a:lnTo>
                <a:lnTo>
                  <a:pt x="6984860" y="2350451"/>
                </a:lnTo>
                <a:lnTo>
                  <a:pt x="6967670" y="2307992"/>
                </a:lnTo>
                <a:lnTo>
                  <a:pt x="6949975" y="2265794"/>
                </a:lnTo>
                <a:lnTo>
                  <a:pt x="6931780" y="2223861"/>
                </a:lnTo>
                <a:lnTo>
                  <a:pt x="6913087" y="2182197"/>
                </a:lnTo>
                <a:lnTo>
                  <a:pt x="6893901" y="2140805"/>
                </a:lnTo>
                <a:lnTo>
                  <a:pt x="6874226" y="2099689"/>
                </a:lnTo>
                <a:lnTo>
                  <a:pt x="6854064" y="2058853"/>
                </a:lnTo>
                <a:lnTo>
                  <a:pt x="6833421" y="2018300"/>
                </a:lnTo>
                <a:lnTo>
                  <a:pt x="6812299" y="1978035"/>
                </a:lnTo>
                <a:lnTo>
                  <a:pt x="6790702" y="1938061"/>
                </a:lnTo>
                <a:lnTo>
                  <a:pt x="6768634" y="1898381"/>
                </a:lnTo>
                <a:lnTo>
                  <a:pt x="6746100" y="1859000"/>
                </a:lnTo>
                <a:lnTo>
                  <a:pt x="6723102" y="1819922"/>
                </a:lnTo>
                <a:lnTo>
                  <a:pt x="6699644" y="1781150"/>
                </a:lnTo>
                <a:lnTo>
                  <a:pt x="6675730" y="1742687"/>
                </a:lnTo>
                <a:lnTo>
                  <a:pt x="6651364" y="1704538"/>
                </a:lnTo>
                <a:lnTo>
                  <a:pt x="6626550" y="1666706"/>
                </a:lnTo>
                <a:lnTo>
                  <a:pt x="6601291" y="1629196"/>
                </a:lnTo>
                <a:lnTo>
                  <a:pt x="6575591" y="1592010"/>
                </a:lnTo>
                <a:lnTo>
                  <a:pt x="6549454" y="1555153"/>
                </a:lnTo>
                <a:lnTo>
                  <a:pt x="6522884" y="1518628"/>
                </a:lnTo>
                <a:lnTo>
                  <a:pt x="6495884" y="1482439"/>
                </a:lnTo>
                <a:lnTo>
                  <a:pt x="6468457" y="1446590"/>
                </a:lnTo>
                <a:lnTo>
                  <a:pt x="6440609" y="1411084"/>
                </a:lnTo>
                <a:lnTo>
                  <a:pt x="6412342" y="1375926"/>
                </a:lnTo>
                <a:lnTo>
                  <a:pt x="6383661" y="1341118"/>
                </a:lnTo>
                <a:lnTo>
                  <a:pt x="6354568" y="1306666"/>
                </a:lnTo>
                <a:lnTo>
                  <a:pt x="6325069" y="1272571"/>
                </a:lnTo>
                <a:lnTo>
                  <a:pt x="6295166" y="1238840"/>
                </a:lnTo>
                <a:lnTo>
                  <a:pt x="6264863" y="1205474"/>
                </a:lnTo>
                <a:lnTo>
                  <a:pt x="6234164" y="1172478"/>
                </a:lnTo>
                <a:lnTo>
                  <a:pt x="6203073" y="1139855"/>
                </a:lnTo>
                <a:lnTo>
                  <a:pt x="6171593" y="1107610"/>
                </a:lnTo>
                <a:lnTo>
                  <a:pt x="6139729" y="1075746"/>
                </a:lnTo>
                <a:lnTo>
                  <a:pt x="6107484" y="1044266"/>
                </a:lnTo>
                <a:lnTo>
                  <a:pt x="6074861" y="1013175"/>
                </a:lnTo>
                <a:lnTo>
                  <a:pt x="6041865" y="982476"/>
                </a:lnTo>
                <a:lnTo>
                  <a:pt x="6008500" y="952173"/>
                </a:lnTo>
                <a:lnTo>
                  <a:pt x="5974768" y="922270"/>
                </a:lnTo>
                <a:lnTo>
                  <a:pt x="5940674" y="892770"/>
                </a:lnTo>
                <a:lnTo>
                  <a:pt x="5906221" y="863678"/>
                </a:lnTo>
                <a:lnTo>
                  <a:pt x="5871414" y="834996"/>
                </a:lnTo>
                <a:lnTo>
                  <a:pt x="5836256" y="806729"/>
                </a:lnTo>
                <a:lnTo>
                  <a:pt x="5800750" y="778881"/>
                </a:lnTo>
                <a:lnTo>
                  <a:pt x="5764901" y="751455"/>
                </a:lnTo>
                <a:lnTo>
                  <a:pt x="5728712" y="724454"/>
                </a:lnTo>
                <a:lnTo>
                  <a:pt x="5692187" y="697884"/>
                </a:lnTo>
                <a:lnTo>
                  <a:pt x="5655330" y="671747"/>
                </a:lnTo>
                <a:lnTo>
                  <a:pt x="5618144" y="646047"/>
                </a:lnTo>
                <a:lnTo>
                  <a:pt x="5580633" y="620788"/>
                </a:lnTo>
                <a:lnTo>
                  <a:pt x="5542801" y="595973"/>
                </a:lnTo>
                <a:lnTo>
                  <a:pt x="5504653" y="571607"/>
                </a:lnTo>
                <a:lnTo>
                  <a:pt x="5466190" y="547694"/>
                </a:lnTo>
                <a:lnTo>
                  <a:pt x="5427418" y="524236"/>
                </a:lnTo>
                <a:lnTo>
                  <a:pt x="5388339" y="501238"/>
                </a:lnTo>
                <a:lnTo>
                  <a:pt x="5348958" y="478703"/>
                </a:lnTo>
                <a:lnTo>
                  <a:pt x="5309279" y="456635"/>
                </a:lnTo>
                <a:lnTo>
                  <a:pt x="5269305" y="435038"/>
                </a:lnTo>
                <a:lnTo>
                  <a:pt x="5229040" y="413916"/>
                </a:lnTo>
                <a:lnTo>
                  <a:pt x="5188487" y="393273"/>
                </a:lnTo>
                <a:lnTo>
                  <a:pt x="5147651" y="373111"/>
                </a:lnTo>
                <a:lnTo>
                  <a:pt x="5106535" y="353435"/>
                </a:lnTo>
                <a:lnTo>
                  <a:pt x="5065143" y="334249"/>
                </a:lnTo>
                <a:lnTo>
                  <a:pt x="5023478" y="315557"/>
                </a:lnTo>
                <a:lnTo>
                  <a:pt x="4981545" y="297361"/>
                </a:lnTo>
                <a:lnTo>
                  <a:pt x="4939347" y="279666"/>
                </a:lnTo>
                <a:lnTo>
                  <a:pt x="4896888" y="262476"/>
                </a:lnTo>
                <a:lnTo>
                  <a:pt x="4854172" y="245795"/>
                </a:lnTo>
                <a:lnTo>
                  <a:pt x="4811202" y="229625"/>
                </a:lnTo>
                <a:lnTo>
                  <a:pt x="4767982" y="213971"/>
                </a:lnTo>
                <a:lnTo>
                  <a:pt x="4724516" y="198837"/>
                </a:lnTo>
                <a:lnTo>
                  <a:pt x="4680807" y="184226"/>
                </a:lnTo>
                <a:lnTo>
                  <a:pt x="4636860" y="170142"/>
                </a:lnTo>
                <a:lnTo>
                  <a:pt x="4592678" y="156590"/>
                </a:lnTo>
                <a:lnTo>
                  <a:pt x="4548265" y="143571"/>
                </a:lnTo>
                <a:lnTo>
                  <a:pt x="4503624" y="131091"/>
                </a:lnTo>
                <a:lnTo>
                  <a:pt x="4458760" y="119153"/>
                </a:lnTo>
                <a:lnTo>
                  <a:pt x="4413676" y="107761"/>
                </a:lnTo>
                <a:lnTo>
                  <a:pt x="4368375" y="96919"/>
                </a:lnTo>
                <a:lnTo>
                  <a:pt x="4322863" y="86629"/>
                </a:lnTo>
                <a:lnTo>
                  <a:pt x="4277141" y="76897"/>
                </a:lnTo>
                <a:lnTo>
                  <a:pt x="4231215" y="67726"/>
                </a:lnTo>
                <a:lnTo>
                  <a:pt x="4185088" y="59119"/>
                </a:lnTo>
                <a:lnTo>
                  <a:pt x="4138763" y="51081"/>
                </a:lnTo>
                <a:lnTo>
                  <a:pt x="4092244" y="43614"/>
                </a:lnTo>
                <a:lnTo>
                  <a:pt x="4045535" y="36723"/>
                </a:lnTo>
                <a:lnTo>
                  <a:pt x="3998641" y="30412"/>
                </a:lnTo>
                <a:lnTo>
                  <a:pt x="3951563" y="24684"/>
                </a:lnTo>
                <a:lnTo>
                  <a:pt x="3904307" y="19544"/>
                </a:lnTo>
                <a:lnTo>
                  <a:pt x="3856877" y="14994"/>
                </a:lnTo>
                <a:lnTo>
                  <a:pt x="3809275" y="11038"/>
                </a:lnTo>
                <a:lnTo>
                  <a:pt x="3761505" y="7681"/>
                </a:lnTo>
                <a:lnTo>
                  <a:pt x="3713572" y="4925"/>
                </a:lnTo>
                <a:lnTo>
                  <a:pt x="3665478" y="2776"/>
                </a:lnTo>
                <a:lnTo>
                  <a:pt x="3617229" y="1236"/>
                </a:lnTo>
                <a:lnTo>
                  <a:pt x="3568827" y="309"/>
                </a:lnTo>
                <a:lnTo>
                  <a:pt x="3520276" y="0"/>
                </a:lnTo>
                <a:lnTo>
                  <a:pt x="3471726" y="309"/>
                </a:lnTo>
                <a:lnTo>
                  <a:pt x="3423325" y="1236"/>
                </a:lnTo>
                <a:lnTo>
                  <a:pt x="3375076" y="2775"/>
                </a:lnTo>
                <a:lnTo>
                  <a:pt x="3326983" y="4925"/>
                </a:lnTo>
                <a:lnTo>
                  <a:pt x="3279050" y="7680"/>
                </a:lnTo>
                <a:lnTo>
                  <a:pt x="3231281" y="11037"/>
                </a:lnTo>
                <a:lnTo>
                  <a:pt x="3183679" y="14992"/>
                </a:lnTo>
                <a:lnTo>
                  <a:pt x="3136248" y="19542"/>
                </a:lnTo>
                <a:lnTo>
                  <a:pt x="3088993" y="24683"/>
                </a:lnTo>
                <a:lnTo>
                  <a:pt x="3041916" y="30410"/>
                </a:lnTo>
                <a:lnTo>
                  <a:pt x="2995022" y="36721"/>
                </a:lnTo>
                <a:lnTo>
                  <a:pt x="2948313" y="43612"/>
                </a:lnTo>
                <a:lnTo>
                  <a:pt x="2901795" y="51078"/>
                </a:lnTo>
                <a:lnTo>
                  <a:pt x="2855470" y="59116"/>
                </a:lnTo>
                <a:lnTo>
                  <a:pt x="2809343" y="67723"/>
                </a:lnTo>
                <a:lnTo>
                  <a:pt x="2763417" y="76894"/>
                </a:lnTo>
                <a:lnTo>
                  <a:pt x="2717696" y="86626"/>
                </a:lnTo>
                <a:lnTo>
                  <a:pt x="2672184" y="96915"/>
                </a:lnTo>
                <a:lnTo>
                  <a:pt x="2626883" y="107758"/>
                </a:lnTo>
                <a:lnTo>
                  <a:pt x="2581800" y="119150"/>
                </a:lnTo>
                <a:lnTo>
                  <a:pt x="2536936" y="131088"/>
                </a:lnTo>
                <a:lnTo>
                  <a:pt x="2492295" y="143567"/>
                </a:lnTo>
                <a:lnTo>
                  <a:pt x="2447882" y="156586"/>
                </a:lnTo>
                <a:lnTo>
                  <a:pt x="2403700" y="170138"/>
                </a:lnTo>
                <a:lnTo>
                  <a:pt x="2359753" y="184222"/>
                </a:lnTo>
                <a:lnTo>
                  <a:pt x="2316045" y="198833"/>
                </a:lnTo>
                <a:lnTo>
                  <a:pt x="2272579" y="213967"/>
                </a:lnTo>
                <a:lnTo>
                  <a:pt x="2229359" y="229621"/>
                </a:lnTo>
                <a:lnTo>
                  <a:pt x="2186389" y="245790"/>
                </a:lnTo>
                <a:lnTo>
                  <a:pt x="2143673" y="262472"/>
                </a:lnTo>
                <a:lnTo>
                  <a:pt x="2101214" y="279662"/>
                </a:lnTo>
                <a:lnTo>
                  <a:pt x="2059016" y="297356"/>
                </a:lnTo>
                <a:lnTo>
                  <a:pt x="2017083" y="315552"/>
                </a:lnTo>
                <a:lnTo>
                  <a:pt x="1975419" y="334245"/>
                </a:lnTo>
                <a:lnTo>
                  <a:pt x="1934027" y="353431"/>
                </a:lnTo>
                <a:lnTo>
                  <a:pt x="1892911" y="373106"/>
                </a:lnTo>
                <a:lnTo>
                  <a:pt x="1852075" y="393268"/>
                </a:lnTo>
                <a:lnTo>
                  <a:pt x="1811522" y="413911"/>
                </a:lnTo>
                <a:lnTo>
                  <a:pt x="1771257" y="435033"/>
                </a:lnTo>
                <a:lnTo>
                  <a:pt x="1731283" y="456630"/>
                </a:lnTo>
                <a:lnTo>
                  <a:pt x="1691603" y="478698"/>
                </a:lnTo>
                <a:lnTo>
                  <a:pt x="1652223" y="501233"/>
                </a:lnTo>
                <a:lnTo>
                  <a:pt x="1613144" y="524231"/>
                </a:lnTo>
                <a:lnTo>
                  <a:pt x="1574372" y="547689"/>
                </a:lnTo>
                <a:lnTo>
                  <a:pt x="1535909" y="571602"/>
                </a:lnTo>
                <a:lnTo>
                  <a:pt x="1497760" y="595968"/>
                </a:lnTo>
                <a:lnTo>
                  <a:pt x="1459929" y="620783"/>
                </a:lnTo>
                <a:lnTo>
                  <a:pt x="1422418" y="646042"/>
                </a:lnTo>
                <a:lnTo>
                  <a:pt x="1385232" y="671741"/>
                </a:lnTo>
                <a:lnTo>
                  <a:pt x="1348375" y="697879"/>
                </a:lnTo>
                <a:lnTo>
                  <a:pt x="1311850" y="724449"/>
                </a:lnTo>
                <a:lnTo>
                  <a:pt x="1275661" y="751449"/>
                </a:lnTo>
                <a:lnTo>
                  <a:pt x="1239811" y="778876"/>
                </a:lnTo>
                <a:lnTo>
                  <a:pt x="1204306" y="806724"/>
                </a:lnTo>
                <a:lnTo>
                  <a:pt x="1169147" y="834991"/>
                </a:lnTo>
                <a:lnTo>
                  <a:pt x="1134340" y="863672"/>
                </a:lnTo>
                <a:lnTo>
                  <a:pt x="1099887" y="892765"/>
                </a:lnTo>
                <a:lnTo>
                  <a:pt x="1065793" y="922265"/>
                </a:lnTo>
                <a:lnTo>
                  <a:pt x="1032061" y="952168"/>
                </a:lnTo>
                <a:lnTo>
                  <a:pt x="998695" y="982471"/>
                </a:lnTo>
                <a:lnTo>
                  <a:pt x="965699" y="1013170"/>
                </a:lnTo>
                <a:lnTo>
                  <a:pt x="933077" y="1044261"/>
                </a:lnTo>
                <a:lnTo>
                  <a:pt x="900831" y="1075740"/>
                </a:lnTo>
                <a:lnTo>
                  <a:pt x="868967" y="1107605"/>
                </a:lnTo>
                <a:lnTo>
                  <a:pt x="837487" y="1139850"/>
                </a:lnTo>
                <a:lnTo>
                  <a:pt x="806396" y="1172473"/>
                </a:lnTo>
                <a:lnTo>
                  <a:pt x="775697" y="1205469"/>
                </a:lnTo>
                <a:lnTo>
                  <a:pt x="745394" y="1238834"/>
                </a:lnTo>
                <a:lnTo>
                  <a:pt x="715491" y="1272566"/>
                </a:lnTo>
                <a:lnTo>
                  <a:pt x="685991" y="1306660"/>
                </a:lnTo>
                <a:lnTo>
                  <a:pt x="656898" y="1341113"/>
                </a:lnTo>
                <a:lnTo>
                  <a:pt x="628217" y="1375920"/>
                </a:lnTo>
                <a:lnTo>
                  <a:pt x="599950" y="1411079"/>
                </a:lnTo>
                <a:lnTo>
                  <a:pt x="572101" y="1446584"/>
                </a:lnTo>
                <a:lnTo>
                  <a:pt x="544675" y="1482433"/>
                </a:lnTo>
                <a:lnTo>
                  <a:pt x="517675" y="1518622"/>
                </a:lnTo>
                <a:lnTo>
                  <a:pt x="491104" y="1555147"/>
                </a:lnTo>
                <a:lnTo>
                  <a:pt x="464967" y="1592005"/>
                </a:lnTo>
                <a:lnTo>
                  <a:pt x="439267" y="1629191"/>
                </a:lnTo>
                <a:lnTo>
                  <a:pt x="414008" y="1666701"/>
                </a:lnTo>
                <a:lnTo>
                  <a:pt x="389193" y="1704533"/>
                </a:lnTo>
                <a:lnTo>
                  <a:pt x="364827" y="1742682"/>
                </a:lnTo>
                <a:lnTo>
                  <a:pt x="340914" y="1781144"/>
                </a:lnTo>
                <a:lnTo>
                  <a:pt x="317456" y="1819917"/>
                </a:lnTo>
                <a:lnTo>
                  <a:pt x="294457" y="1858995"/>
                </a:lnTo>
                <a:lnTo>
                  <a:pt x="271922" y="1898376"/>
                </a:lnTo>
                <a:lnTo>
                  <a:pt x="249855" y="1938055"/>
                </a:lnTo>
                <a:lnTo>
                  <a:pt x="228258" y="1978029"/>
                </a:lnTo>
                <a:lnTo>
                  <a:pt x="207136" y="2018294"/>
                </a:lnTo>
                <a:lnTo>
                  <a:pt x="186492" y="2058847"/>
                </a:lnTo>
                <a:lnTo>
                  <a:pt x="166330" y="2099683"/>
                </a:lnTo>
                <a:lnTo>
                  <a:pt x="146655" y="2140799"/>
                </a:lnTo>
                <a:lnTo>
                  <a:pt x="127468" y="2182191"/>
                </a:lnTo>
                <a:lnTo>
                  <a:pt x="108776" y="2223855"/>
                </a:lnTo>
                <a:lnTo>
                  <a:pt x="90580" y="2265788"/>
                </a:lnTo>
                <a:lnTo>
                  <a:pt x="72885" y="2307986"/>
                </a:lnTo>
                <a:lnTo>
                  <a:pt x="55695" y="2350445"/>
                </a:lnTo>
                <a:lnTo>
                  <a:pt x="39013" y="2393162"/>
                </a:lnTo>
                <a:lnTo>
                  <a:pt x="22844" y="2436132"/>
                </a:lnTo>
                <a:lnTo>
                  <a:pt x="7190" y="2479351"/>
                </a:lnTo>
                <a:lnTo>
                  <a:pt x="0" y="2500002"/>
                </a:lnTo>
              </a:path>
            </a:pathLst>
          </a:custGeom>
          <a:ln w="67736">
            <a:solidFill>
              <a:srgbClr val="F2F2F2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6765639" y="33067"/>
            <a:ext cx="2188845" cy="1278255"/>
          </a:xfrm>
          <a:custGeom>
            <a:avLst/>
            <a:gdLst/>
            <a:ahLst/>
            <a:cxnLst/>
            <a:rect l="l" t="t" r="r" b="b"/>
            <a:pathLst>
              <a:path w="2188845" h="1278255">
                <a:moveTo>
                  <a:pt x="2173353" y="0"/>
                </a:moveTo>
                <a:lnTo>
                  <a:pt x="15439" y="0"/>
                </a:lnTo>
                <a:lnTo>
                  <a:pt x="9463" y="38762"/>
                </a:lnTo>
                <a:lnTo>
                  <a:pt x="4235" y="86375"/>
                </a:lnTo>
                <a:lnTo>
                  <a:pt x="1066" y="134577"/>
                </a:lnTo>
                <a:lnTo>
                  <a:pt x="0" y="183326"/>
                </a:lnTo>
                <a:lnTo>
                  <a:pt x="1066" y="232074"/>
                </a:lnTo>
                <a:lnTo>
                  <a:pt x="4235" y="280277"/>
                </a:lnTo>
                <a:lnTo>
                  <a:pt x="9463" y="327888"/>
                </a:lnTo>
                <a:lnTo>
                  <a:pt x="16705" y="374865"/>
                </a:lnTo>
                <a:lnTo>
                  <a:pt x="25916" y="421162"/>
                </a:lnTo>
                <a:lnTo>
                  <a:pt x="37053" y="466735"/>
                </a:lnTo>
                <a:lnTo>
                  <a:pt x="50070" y="511540"/>
                </a:lnTo>
                <a:lnTo>
                  <a:pt x="64923" y="555531"/>
                </a:lnTo>
                <a:lnTo>
                  <a:pt x="81568" y="598666"/>
                </a:lnTo>
                <a:lnTo>
                  <a:pt x="99960" y="640898"/>
                </a:lnTo>
                <a:lnTo>
                  <a:pt x="120054" y="682184"/>
                </a:lnTo>
                <a:lnTo>
                  <a:pt x="141807" y="722479"/>
                </a:lnTo>
                <a:lnTo>
                  <a:pt x="165173" y="761739"/>
                </a:lnTo>
                <a:lnTo>
                  <a:pt x="190108" y="799919"/>
                </a:lnTo>
                <a:lnTo>
                  <a:pt x="216568" y="836975"/>
                </a:lnTo>
                <a:lnTo>
                  <a:pt x="244509" y="872862"/>
                </a:lnTo>
                <a:lnTo>
                  <a:pt x="273885" y="907535"/>
                </a:lnTo>
                <a:lnTo>
                  <a:pt x="304652" y="940951"/>
                </a:lnTo>
                <a:lnTo>
                  <a:pt x="336766" y="973064"/>
                </a:lnTo>
                <a:lnTo>
                  <a:pt x="370182" y="1003831"/>
                </a:lnTo>
                <a:lnTo>
                  <a:pt x="404856" y="1033207"/>
                </a:lnTo>
                <a:lnTo>
                  <a:pt x="440743" y="1061147"/>
                </a:lnTo>
                <a:lnTo>
                  <a:pt x="477800" y="1087606"/>
                </a:lnTo>
                <a:lnTo>
                  <a:pt x="515980" y="1112542"/>
                </a:lnTo>
                <a:lnTo>
                  <a:pt x="555240" y="1135907"/>
                </a:lnTo>
                <a:lnTo>
                  <a:pt x="595536" y="1157660"/>
                </a:lnTo>
                <a:lnTo>
                  <a:pt x="636822" y="1177754"/>
                </a:lnTo>
                <a:lnTo>
                  <a:pt x="679055" y="1196145"/>
                </a:lnTo>
                <a:lnTo>
                  <a:pt x="722189" y="1212790"/>
                </a:lnTo>
                <a:lnTo>
                  <a:pt x="766181" y="1227643"/>
                </a:lnTo>
                <a:lnTo>
                  <a:pt x="810986" y="1240659"/>
                </a:lnTo>
                <a:lnTo>
                  <a:pt x="856560" y="1251796"/>
                </a:lnTo>
                <a:lnTo>
                  <a:pt x="902857" y="1261007"/>
                </a:lnTo>
                <a:lnTo>
                  <a:pt x="949834" y="1268249"/>
                </a:lnTo>
                <a:lnTo>
                  <a:pt x="997445" y="1273476"/>
                </a:lnTo>
                <a:lnTo>
                  <a:pt x="1045647" y="1276646"/>
                </a:lnTo>
                <a:lnTo>
                  <a:pt x="1094395" y="1277712"/>
                </a:lnTo>
                <a:lnTo>
                  <a:pt x="1143144" y="1276646"/>
                </a:lnTo>
                <a:lnTo>
                  <a:pt x="1191347" y="1273476"/>
                </a:lnTo>
                <a:lnTo>
                  <a:pt x="1238960" y="1268249"/>
                </a:lnTo>
                <a:lnTo>
                  <a:pt x="1285937" y="1261007"/>
                </a:lnTo>
                <a:lnTo>
                  <a:pt x="1332235" y="1251796"/>
                </a:lnTo>
                <a:lnTo>
                  <a:pt x="1377808" y="1240659"/>
                </a:lnTo>
                <a:lnTo>
                  <a:pt x="1422614" y="1227643"/>
                </a:lnTo>
                <a:lnTo>
                  <a:pt x="1466606" y="1212790"/>
                </a:lnTo>
                <a:lnTo>
                  <a:pt x="1509741" y="1196145"/>
                </a:lnTo>
                <a:lnTo>
                  <a:pt x="1551974" y="1177754"/>
                </a:lnTo>
                <a:lnTo>
                  <a:pt x="1593260" y="1157660"/>
                </a:lnTo>
                <a:lnTo>
                  <a:pt x="1633556" y="1135907"/>
                </a:lnTo>
                <a:lnTo>
                  <a:pt x="1672816" y="1112542"/>
                </a:lnTo>
                <a:lnTo>
                  <a:pt x="1710996" y="1087606"/>
                </a:lnTo>
                <a:lnTo>
                  <a:pt x="1748052" y="1061147"/>
                </a:lnTo>
                <a:lnTo>
                  <a:pt x="1783939" y="1033207"/>
                </a:lnTo>
                <a:lnTo>
                  <a:pt x="1818613" y="1003831"/>
                </a:lnTo>
                <a:lnTo>
                  <a:pt x="1852029" y="973064"/>
                </a:lnTo>
                <a:lnTo>
                  <a:pt x="1884143" y="940951"/>
                </a:lnTo>
                <a:lnTo>
                  <a:pt x="1914910" y="907535"/>
                </a:lnTo>
                <a:lnTo>
                  <a:pt x="1944286" y="872862"/>
                </a:lnTo>
                <a:lnTo>
                  <a:pt x="1972226" y="836975"/>
                </a:lnTo>
                <a:lnTo>
                  <a:pt x="1998685" y="799919"/>
                </a:lnTo>
                <a:lnTo>
                  <a:pt x="2023621" y="761739"/>
                </a:lnTo>
                <a:lnTo>
                  <a:pt x="2046987" y="722479"/>
                </a:lnTo>
                <a:lnTo>
                  <a:pt x="2068739" y="682184"/>
                </a:lnTo>
                <a:lnTo>
                  <a:pt x="2088833" y="640898"/>
                </a:lnTo>
                <a:lnTo>
                  <a:pt x="2107225" y="598666"/>
                </a:lnTo>
                <a:lnTo>
                  <a:pt x="2123869" y="555531"/>
                </a:lnTo>
                <a:lnTo>
                  <a:pt x="2138722" y="511540"/>
                </a:lnTo>
                <a:lnTo>
                  <a:pt x="2151739" y="466735"/>
                </a:lnTo>
                <a:lnTo>
                  <a:pt x="2162875" y="421162"/>
                </a:lnTo>
                <a:lnTo>
                  <a:pt x="2172086" y="374865"/>
                </a:lnTo>
                <a:lnTo>
                  <a:pt x="2179328" y="327888"/>
                </a:lnTo>
                <a:lnTo>
                  <a:pt x="2184556" y="280277"/>
                </a:lnTo>
                <a:lnTo>
                  <a:pt x="2187725" y="232074"/>
                </a:lnTo>
                <a:lnTo>
                  <a:pt x="2188791" y="183326"/>
                </a:lnTo>
                <a:lnTo>
                  <a:pt x="2187725" y="134577"/>
                </a:lnTo>
                <a:lnTo>
                  <a:pt x="2184556" y="86375"/>
                </a:lnTo>
                <a:lnTo>
                  <a:pt x="2179328" y="38762"/>
                </a:lnTo>
                <a:lnTo>
                  <a:pt x="2173353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105289" y="529176"/>
            <a:ext cx="4616955" cy="10861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Charter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105289" y="1960447"/>
            <a:ext cx="5919314" cy="57002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600" b="1" dirty="0">
                <a:solidFill>
                  <a:schemeClr val="bg1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 Level Milestones</a:t>
            </a:r>
            <a:endParaRPr sz="3600" dirty="0">
              <a:solidFill>
                <a:schemeClr val="bg1"/>
              </a:solidFill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sz="half" idx="2"/>
          </p:nvPr>
        </p:nvSpPr>
        <p:spPr>
          <a:xfrm>
            <a:off x="7984657" y="3216697"/>
            <a:ext cx="5186811" cy="235295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Cultural integration program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Global HR organizational structure implemented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Global performance management process uniﬁcation ratings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Conduct combined </a:t>
            </a:r>
            <a:r>
              <a:rPr lang="en-US" sz="1600" b="0" kern="1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annual</a:t>
            </a:r>
            <a:r>
              <a:rPr lang="en-US" sz="1600" b="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budget where possible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Global employee engagement platform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3rd party supplier uniﬁcation plan developed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2355C5-D04F-C723-3BBC-661720A93EA4}"/>
              </a:ext>
            </a:extLst>
          </p:cNvPr>
          <p:cNvSpPr txBox="1"/>
          <p:nvPr/>
        </p:nvSpPr>
        <p:spPr>
          <a:xfrm>
            <a:off x="1047930" y="2721917"/>
            <a:ext cx="1770304" cy="387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ts val="2325"/>
              </a:lnSpc>
              <a:spcBef>
                <a:spcPts val="125"/>
              </a:spcBef>
            </a:pPr>
            <a:r>
              <a:rPr lang="en-US" sz="2000" b="1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Pre-Close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D105358-C7D1-E83F-6BAA-CDF8DDA62B7B}"/>
              </a:ext>
            </a:extLst>
          </p:cNvPr>
          <p:cNvSpPr txBox="1"/>
          <p:nvPr/>
        </p:nvSpPr>
        <p:spPr>
          <a:xfrm>
            <a:off x="1098089" y="3216697"/>
            <a:ext cx="6258891" cy="3483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Full HR discovery complete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Company Organizational Structure identiﬁed Overall HR Organizational Structure identiﬁed Work Council/Statutory Consultation/Legal Requirements understood and prepared for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HR sub-workstreams process analysis completed and planning for uniﬁcation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opportunities commenced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Acculturation Plans developed and prepared for Day 1/First 30 Day implementation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 for Month 1 Uniﬁed People Dashboard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E143194-8DB5-6451-3C64-E9A78EB22900}"/>
              </a:ext>
            </a:extLst>
          </p:cNvPr>
          <p:cNvSpPr txBox="1"/>
          <p:nvPr/>
        </p:nvSpPr>
        <p:spPr>
          <a:xfrm>
            <a:off x="1105289" y="7067559"/>
            <a:ext cx="1923841" cy="387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ts val="2325"/>
              </a:lnSpc>
            </a:pPr>
            <a:r>
              <a:rPr lang="en-US" sz="2000" b="1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Day 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D7E52A2-691D-8AC5-3178-388F56FB4EFD}"/>
              </a:ext>
            </a:extLst>
          </p:cNvPr>
          <p:cNvSpPr txBox="1"/>
          <p:nvPr/>
        </p:nvSpPr>
        <p:spPr>
          <a:xfrm>
            <a:off x="1105289" y="7547464"/>
            <a:ext cx="5276641" cy="965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Implement acculturation plan - Day 1 Actions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Activation of any required works council consultations, etc.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A8E274E-7CA9-0182-D0AA-31DCAFA62E9C}"/>
              </a:ext>
            </a:extLst>
          </p:cNvPr>
          <p:cNvSpPr txBox="1"/>
          <p:nvPr/>
        </p:nvSpPr>
        <p:spPr>
          <a:xfrm>
            <a:off x="1098089" y="8774278"/>
            <a:ext cx="1931041" cy="387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ts val="2325"/>
              </a:lnSpc>
            </a:pPr>
            <a:r>
              <a:rPr lang="en-US" sz="2000" b="1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First 30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509652B-A1CF-5F88-E671-F75CF9274E51}"/>
              </a:ext>
            </a:extLst>
          </p:cNvPr>
          <p:cNvSpPr txBox="1"/>
          <p:nvPr/>
        </p:nvSpPr>
        <p:spPr>
          <a:xfrm>
            <a:off x="1105289" y="9280651"/>
            <a:ext cx="5429041" cy="701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Continued Implementation of Acculturation Plan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Roll out uniﬁed people dashboard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67A3D0D-F546-CF7A-4F20-78BF8E8DC49D}"/>
              </a:ext>
            </a:extLst>
          </p:cNvPr>
          <p:cNvSpPr txBox="1"/>
          <p:nvPr/>
        </p:nvSpPr>
        <p:spPr>
          <a:xfrm>
            <a:off x="7861644" y="2721917"/>
            <a:ext cx="2739172" cy="387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ts val="2325"/>
              </a:lnSpc>
            </a:pPr>
            <a:r>
              <a:rPr lang="en-US" sz="2000" b="1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Year-End 2028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F9FCAEF-E283-B6B0-1DC0-AF59E0FF65CE}"/>
              </a:ext>
            </a:extLst>
          </p:cNvPr>
          <p:cNvSpPr txBox="1"/>
          <p:nvPr/>
        </p:nvSpPr>
        <p:spPr>
          <a:xfrm>
            <a:off x="7906772" y="6024314"/>
            <a:ext cx="10050780" cy="387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ts val="2325"/>
              </a:lnSpc>
              <a:spcBef>
                <a:spcPts val="125"/>
              </a:spcBef>
            </a:pPr>
            <a:r>
              <a:rPr lang="en-US" sz="2000" b="1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Beyond</a:t>
            </a:r>
            <a:endParaRPr lang="en-US" sz="2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5962209-8D2B-F6B7-E50C-DB7602077125}"/>
              </a:ext>
            </a:extLst>
          </p:cNvPr>
          <p:cNvSpPr txBox="1"/>
          <p:nvPr/>
        </p:nvSpPr>
        <p:spPr>
          <a:xfrm>
            <a:off x="7913978" y="6441774"/>
            <a:ext cx="4960502" cy="2165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Global career architecture - Q1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Global talent acquisition process - Q1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Single HRIS Platform – TBD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Global performance management process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Global L &amp; D eco-system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Payroll/Beneﬁt Vendor consolidation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BF7581B-A47B-4E23-E7F6-BD7D85990585}"/>
              </a:ext>
            </a:extLst>
          </p:cNvPr>
          <p:cNvSpPr txBox="1"/>
          <p:nvPr/>
        </p:nvSpPr>
        <p:spPr>
          <a:xfrm>
            <a:off x="7951466" y="8893365"/>
            <a:ext cx="3834676" cy="387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ts val="2325"/>
              </a:lnSpc>
            </a:pPr>
            <a:r>
              <a:rPr lang="en-US" sz="2000" b="1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Interdependencies</a:t>
            </a:r>
            <a:endParaRPr lang="en-US" sz="2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68350B5-54F1-2F25-F083-DA0336C0046F}"/>
              </a:ext>
            </a:extLst>
          </p:cNvPr>
          <p:cNvSpPr txBox="1"/>
          <p:nvPr/>
        </p:nvSpPr>
        <p:spPr>
          <a:xfrm>
            <a:off x="7984657" y="9340057"/>
            <a:ext cx="5186811" cy="1433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Financial Decisions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Connecting Organizations Together Technically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Coordination Across all Workstreams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Organizational Branding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19BB26E-25B8-180A-06AB-E91EAC86FEE1}"/>
              </a:ext>
            </a:extLst>
          </p:cNvPr>
          <p:cNvSpPr txBox="1"/>
          <p:nvPr/>
        </p:nvSpPr>
        <p:spPr>
          <a:xfrm>
            <a:off x="13558728" y="2721917"/>
            <a:ext cx="46458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US" sz="2000" b="1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Dependent on which Functions/Workstreams</a:t>
            </a:r>
            <a:endParaRPr lang="en-US" sz="2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A67A825-D0FC-1CD3-0FE2-ABFAF9BB595D}"/>
              </a:ext>
            </a:extLst>
          </p:cNvPr>
          <p:cNvSpPr txBox="1"/>
          <p:nvPr/>
        </p:nvSpPr>
        <p:spPr>
          <a:xfrm>
            <a:off x="13558728" y="3407653"/>
            <a:ext cx="2355927" cy="1433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Finance,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Technology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Communications,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Sales and Marketing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A60B63A-FFC3-CD0F-D81F-AD90C8BCB40D}"/>
              </a:ext>
            </a:extLst>
          </p:cNvPr>
          <p:cNvSpPr txBox="1"/>
          <p:nvPr/>
        </p:nvSpPr>
        <p:spPr>
          <a:xfrm>
            <a:off x="13541166" y="4957020"/>
            <a:ext cx="4645660" cy="10134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01499"/>
              </a:lnSpc>
              <a:spcBef>
                <a:spcPts val="5"/>
              </a:spcBef>
            </a:pPr>
            <a:r>
              <a:rPr lang="en-US" sz="2000" b="1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Exit Criteria (workstream eﬀorts may continue, but will no longer be supervised by IMO)</a:t>
            </a:r>
            <a:endParaRPr lang="en-US" sz="2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0AF2D42-946B-F08A-B778-64E024421A12}"/>
              </a:ext>
            </a:extLst>
          </p:cNvPr>
          <p:cNvSpPr txBox="1"/>
          <p:nvPr/>
        </p:nvSpPr>
        <p:spPr>
          <a:xfrm>
            <a:off x="13558728" y="6072868"/>
            <a:ext cx="5713522" cy="1433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Newco cultural and talent roadmap established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 processes uniﬁed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Major 3rd party integrations/synergies complete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Major milestones achieved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CE896EC-C075-37A5-E05A-F368648E9590}"/>
              </a:ext>
            </a:extLst>
          </p:cNvPr>
          <p:cNvSpPr txBox="1"/>
          <p:nvPr/>
        </p:nvSpPr>
        <p:spPr>
          <a:xfrm>
            <a:off x="13567982" y="7694972"/>
            <a:ext cx="2796148" cy="387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ts val="2325"/>
              </a:lnSpc>
            </a:pPr>
            <a:r>
              <a:rPr lang="en-US" sz="2000" b="1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Measures</a:t>
            </a:r>
            <a:endParaRPr lang="en-US" sz="200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5FDC327-3295-6390-14F8-B2447D47A991}"/>
              </a:ext>
            </a:extLst>
          </p:cNvPr>
          <p:cNvSpPr txBox="1"/>
          <p:nvPr/>
        </p:nvSpPr>
        <p:spPr>
          <a:xfrm>
            <a:off x="13567982" y="8160538"/>
            <a:ext cx="5463148" cy="106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Strong Customer Satisfaction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Improved employee retention (esp. key talent)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Major synergies achieved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96BDA00-74AD-B99D-E24C-5E64DA6B686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</p:spPr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 dirty="0"/>
          </a:p>
        </p:txBody>
      </p:sp>
      <p:sp>
        <p:nvSpPr>
          <p:cNvPr id="9" name="Holder 5">
            <a:extLst>
              <a:ext uri="{FF2B5EF4-FFF2-40B4-BE49-F238E27FC236}">
                <a16:creationId xmlns:a16="http://schemas.microsoft.com/office/drawing/2014/main" id="{42B766EF-792C-9AA4-3844-D34028706427}"/>
              </a:ext>
            </a:extLst>
          </p:cNvPr>
          <p:cNvSpPr txBox="1">
            <a:spLocks/>
          </p:cNvSpPr>
          <p:nvPr/>
        </p:nvSpPr>
        <p:spPr>
          <a:xfrm>
            <a:off x="831850" y="10517696"/>
            <a:ext cx="46234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</a:t>
            </a:r>
            <a:r>
              <a:rPr lang="en-U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.com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452059" y="2240280"/>
            <a:ext cx="1128395" cy="1128395"/>
          </a:xfrm>
          <a:custGeom>
            <a:avLst/>
            <a:gdLst/>
            <a:ahLst/>
            <a:cxnLst/>
            <a:rect l="l" t="t" r="r" b="b"/>
            <a:pathLst>
              <a:path w="1128394" h="1128395">
                <a:moveTo>
                  <a:pt x="564066" y="0"/>
                </a:moveTo>
                <a:lnTo>
                  <a:pt x="515397" y="2070"/>
                </a:lnTo>
                <a:lnTo>
                  <a:pt x="467878" y="8168"/>
                </a:lnTo>
                <a:lnTo>
                  <a:pt x="421677" y="18125"/>
                </a:lnTo>
                <a:lnTo>
                  <a:pt x="376964" y="31772"/>
                </a:lnTo>
                <a:lnTo>
                  <a:pt x="333909" y="48938"/>
                </a:lnTo>
                <a:lnTo>
                  <a:pt x="292681" y="69456"/>
                </a:lnTo>
                <a:lnTo>
                  <a:pt x="253449" y="93154"/>
                </a:lnTo>
                <a:lnTo>
                  <a:pt x="216382" y="119865"/>
                </a:lnTo>
                <a:lnTo>
                  <a:pt x="181651" y="149419"/>
                </a:lnTo>
                <a:lnTo>
                  <a:pt x="149423" y="181646"/>
                </a:lnTo>
                <a:lnTo>
                  <a:pt x="119869" y="216378"/>
                </a:lnTo>
                <a:lnTo>
                  <a:pt x="93157" y="253444"/>
                </a:lnTo>
                <a:lnTo>
                  <a:pt x="69458" y="292676"/>
                </a:lnTo>
                <a:lnTo>
                  <a:pt x="48940" y="333905"/>
                </a:lnTo>
                <a:lnTo>
                  <a:pt x="31773" y="376960"/>
                </a:lnTo>
                <a:lnTo>
                  <a:pt x="18126" y="421673"/>
                </a:lnTo>
                <a:lnTo>
                  <a:pt x="8169" y="467875"/>
                </a:lnTo>
                <a:lnTo>
                  <a:pt x="2070" y="515396"/>
                </a:lnTo>
                <a:lnTo>
                  <a:pt x="0" y="564066"/>
                </a:lnTo>
                <a:lnTo>
                  <a:pt x="2070" y="612737"/>
                </a:lnTo>
                <a:lnTo>
                  <a:pt x="8169" y="660258"/>
                </a:lnTo>
                <a:lnTo>
                  <a:pt x="18126" y="706459"/>
                </a:lnTo>
                <a:lnTo>
                  <a:pt x="31773" y="751173"/>
                </a:lnTo>
                <a:lnTo>
                  <a:pt x="48940" y="794229"/>
                </a:lnTo>
                <a:lnTo>
                  <a:pt x="69458" y="835458"/>
                </a:lnTo>
                <a:lnTo>
                  <a:pt x="93157" y="874691"/>
                </a:lnTo>
                <a:lnTo>
                  <a:pt x="119869" y="911758"/>
                </a:lnTo>
                <a:lnTo>
                  <a:pt x="149423" y="946491"/>
                </a:lnTo>
                <a:lnTo>
                  <a:pt x="181651" y="978719"/>
                </a:lnTo>
                <a:lnTo>
                  <a:pt x="216382" y="1008273"/>
                </a:lnTo>
                <a:lnTo>
                  <a:pt x="253449" y="1034985"/>
                </a:lnTo>
                <a:lnTo>
                  <a:pt x="292681" y="1058684"/>
                </a:lnTo>
                <a:lnTo>
                  <a:pt x="333909" y="1079202"/>
                </a:lnTo>
                <a:lnTo>
                  <a:pt x="376964" y="1096370"/>
                </a:lnTo>
                <a:lnTo>
                  <a:pt x="421677" y="1110017"/>
                </a:lnTo>
                <a:lnTo>
                  <a:pt x="467878" y="1119974"/>
                </a:lnTo>
                <a:lnTo>
                  <a:pt x="515397" y="1126073"/>
                </a:lnTo>
                <a:lnTo>
                  <a:pt x="564066" y="1128143"/>
                </a:lnTo>
                <a:lnTo>
                  <a:pt x="612737" y="1126073"/>
                </a:lnTo>
                <a:lnTo>
                  <a:pt x="660258" y="1119974"/>
                </a:lnTo>
                <a:lnTo>
                  <a:pt x="706459" y="1110017"/>
                </a:lnTo>
                <a:lnTo>
                  <a:pt x="751173" y="1096370"/>
                </a:lnTo>
                <a:lnTo>
                  <a:pt x="794229" y="1079202"/>
                </a:lnTo>
                <a:lnTo>
                  <a:pt x="835458" y="1058684"/>
                </a:lnTo>
                <a:lnTo>
                  <a:pt x="874691" y="1034985"/>
                </a:lnTo>
                <a:lnTo>
                  <a:pt x="911758" y="1008273"/>
                </a:lnTo>
                <a:lnTo>
                  <a:pt x="946491" y="978719"/>
                </a:lnTo>
                <a:lnTo>
                  <a:pt x="978719" y="946491"/>
                </a:lnTo>
                <a:lnTo>
                  <a:pt x="1008273" y="911758"/>
                </a:lnTo>
                <a:lnTo>
                  <a:pt x="1034985" y="874691"/>
                </a:lnTo>
                <a:lnTo>
                  <a:pt x="1058684" y="835458"/>
                </a:lnTo>
                <a:lnTo>
                  <a:pt x="1079202" y="794229"/>
                </a:lnTo>
                <a:lnTo>
                  <a:pt x="1096370" y="751173"/>
                </a:lnTo>
                <a:lnTo>
                  <a:pt x="1110017" y="706459"/>
                </a:lnTo>
                <a:lnTo>
                  <a:pt x="1119974" y="660258"/>
                </a:lnTo>
                <a:lnTo>
                  <a:pt x="1126073" y="612737"/>
                </a:lnTo>
                <a:lnTo>
                  <a:pt x="1128143" y="564066"/>
                </a:lnTo>
                <a:lnTo>
                  <a:pt x="1126073" y="515396"/>
                </a:lnTo>
                <a:lnTo>
                  <a:pt x="1119974" y="467875"/>
                </a:lnTo>
                <a:lnTo>
                  <a:pt x="1110017" y="421673"/>
                </a:lnTo>
                <a:lnTo>
                  <a:pt x="1096370" y="376960"/>
                </a:lnTo>
                <a:lnTo>
                  <a:pt x="1079202" y="333905"/>
                </a:lnTo>
                <a:lnTo>
                  <a:pt x="1058684" y="292676"/>
                </a:lnTo>
                <a:lnTo>
                  <a:pt x="1034985" y="253444"/>
                </a:lnTo>
                <a:lnTo>
                  <a:pt x="1008273" y="216378"/>
                </a:lnTo>
                <a:lnTo>
                  <a:pt x="978719" y="181646"/>
                </a:lnTo>
                <a:lnTo>
                  <a:pt x="946491" y="149419"/>
                </a:lnTo>
                <a:lnTo>
                  <a:pt x="911758" y="119865"/>
                </a:lnTo>
                <a:lnTo>
                  <a:pt x="874691" y="93154"/>
                </a:lnTo>
                <a:lnTo>
                  <a:pt x="835458" y="69456"/>
                </a:lnTo>
                <a:lnTo>
                  <a:pt x="794229" y="48938"/>
                </a:lnTo>
                <a:lnTo>
                  <a:pt x="751173" y="31772"/>
                </a:lnTo>
                <a:lnTo>
                  <a:pt x="706459" y="18125"/>
                </a:lnTo>
                <a:lnTo>
                  <a:pt x="660258" y="8168"/>
                </a:lnTo>
                <a:lnTo>
                  <a:pt x="612737" y="2070"/>
                </a:lnTo>
                <a:lnTo>
                  <a:pt x="564066" y="0"/>
                </a:lnTo>
                <a:close/>
              </a:path>
            </a:pathLst>
          </a:custGeom>
          <a:solidFill>
            <a:srgbClr val="AEAEA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10096323" y="8215509"/>
            <a:ext cx="7579359" cy="3060065"/>
          </a:xfrm>
          <a:custGeom>
            <a:avLst/>
            <a:gdLst/>
            <a:ahLst/>
            <a:cxnLst/>
            <a:rect l="l" t="t" r="r" b="b"/>
            <a:pathLst>
              <a:path w="7579359" h="3060065">
                <a:moveTo>
                  <a:pt x="7579166" y="3059980"/>
                </a:moveTo>
                <a:lnTo>
                  <a:pt x="7562855" y="2986985"/>
                </a:lnTo>
                <a:lnTo>
                  <a:pt x="7552023" y="2942030"/>
                </a:lnTo>
                <a:lnTo>
                  <a:pt x="7540671" y="2897280"/>
                </a:lnTo>
                <a:lnTo>
                  <a:pt x="7528801" y="2852738"/>
                </a:lnTo>
                <a:lnTo>
                  <a:pt x="7516417" y="2808409"/>
                </a:lnTo>
                <a:lnTo>
                  <a:pt x="7503522" y="2764295"/>
                </a:lnTo>
                <a:lnTo>
                  <a:pt x="7490121" y="2720401"/>
                </a:lnTo>
                <a:lnTo>
                  <a:pt x="7476215" y="2676728"/>
                </a:lnTo>
                <a:lnTo>
                  <a:pt x="7461809" y="2633281"/>
                </a:lnTo>
                <a:lnTo>
                  <a:pt x="7446907" y="2590063"/>
                </a:lnTo>
                <a:lnTo>
                  <a:pt x="7431510" y="2547078"/>
                </a:lnTo>
                <a:lnTo>
                  <a:pt x="7415624" y="2504328"/>
                </a:lnTo>
                <a:lnTo>
                  <a:pt x="7399250" y="2461818"/>
                </a:lnTo>
                <a:lnTo>
                  <a:pt x="7382394" y="2419550"/>
                </a:lnTo>
                <a:lnTo>
                  <a:pt x="7365057" y="2377528"/>
                </a:lnTo>
                <a:lnTo>
                  <a:pt x="7347243" y="2335756"/>
                </a:lnTo>
                <a:lnTo>
                  <a:pt x="7328956" y="2294236"/>
                </a:lnTo>
                <a:lnTo>
                  <a:pt x="7310200" y="2252972"/>
                </a:lnTo>
                <a:lnTo>
                  <a:pt x="7290977" y="2211969"/>
                </a:lnTo>
                <a:lnTo>
                  <a:pt x="7271291" y="2171228"/>
                </a:lnTo>
                <a:lnTo>
                  <a:pt x="7251145" y="2130753"/>
                </a:lnTo>
                <a:lnTo>
                  <a:pt x="7230543" y="2090548"/>
                </a:lnTo>
                <a:lnTo>
                  <a:pt x="7209488" y="2050616"/>
                </a:lnTo>
                <a:lnTo>
                  <a:pt x="7187984" y="2010961"/>
                </a:lnTo>
                <a:lnTo>
                  <a:pt x="7166033" y="1971586"/>
                </a:lnTo>
                <a:lnTo>
                  <a:pt x="7143640" y="1932494"/>
                </a:lnTo>
                <a:lnTo>
                  <a:pt x="7120807" y="1893689"/>
                </a:lnTo>
                <a:lnTo>
                  <a:pt x="7097539" y="1855174"/>
                </a:lnTo>
                <a:lnTo>
                  <a:pt x="7073837" y="1816952"/>
                </a:lnTo>
                <a:lnTo>
                  <a:pt x="7049707" y="1779027"/>
                </a:lnTo>
                <a:lnTo>
                  <a:pt x="7025151" y="1741402"/>
                </a:lnTo>
                <a:lnTo>
                  <a:pt x="7000173" y="1704081"/>
                </a:lnTo>
                <a:lnTo>
                  <a:pt x="6974775" y="1667068"/>
                </a:lnTo>
                <a:lnTo>
                  <a:pt x="6948963" y="1630364"/>
                </a:lnTo>
                <a:lnTo>
                  <a:pt x="6922737" y="1593975"/>
                </a:lnTo>
                <a:lnTo>
                  <a:pt x="6896103" y="1557902"/>
                </a:lnTo>
                <a:lnTo>
                  <a:pt x="6869064" y="1522151"/>
                </a:lnTo>
                <a:lnTo>
                  <a:pt x="6841623" y="1486723"/>
                </a:lnTo>
                <a:lnTo>
                  <a:pt x="6813783" y="1451622"/>
                </a:lnTo>
                <a:lnTo>
                  <a:pt x="6785548" y="1416853"/>
                </a:lnTo>
                <a:lnTo>
                  <a:pt x="6756920" y="1382418"/>
                </a:lnTo>
                <a:lnTo>
                  <a:pt x="6727905" y="1348320"/>
                </a:lnTo>
                <a:lnTo>
                  <a:pt x="6698504" y="1314563"/>
                </a:lnTo>
                <a:lnTo>
                  <a:pt x="6668722" y="1281151"/>
                </a:lnTo>
                <a:lnTo>
                  <a:pt x="6638562" y="1248086"/>
                </a:lnTo>
                <a:lnTo>
                  <a:pt x="6608026" y="1215372"/>
                </a:lnTo>
                <a:lnTo>
                  <a:pt x="6577119" y="1183013"/>
                </a:lnTo>
                <a:lnTo>
                  <a:pt x="6545844" y="1151012"/>
                </a:lnTo>
                <a:lnTo>
                  <a:pt x="6514205" y="1119372"/>
                </a:lnTo>
                <a:lnTo>
                  <a:pt x="6482203" y="1088097"/>
                </a:lnTo>
                <a:lnTo>
                  <a:pt x="6449844" y="1057190"/>
                </a:lnTo>
                <a:lnTo>
                  <a:pt x="6417131" y="1026655"/>
                </a:lnTo>
                <a:lnTo>
                  <a:pt x="6384066" y="996494"/>
                </a:lnTo>
                <a:lnTo>
                  <a:pt x="6350654" y="966712"/>
                </a:lnTo>
                <a:lnTo>
                  <a:pt x="6316897" y="937311"/>
                </a:lnTo>
                <a:lnTo>
                  <a:pt x="6282799" y="908296"/>
                </a:lnTo>
                <a:lnTo>
                  <a:pt x="6248364" y="879669"/>
                </a:lnTo>
                <a:lnTo>
                  <a:pt x="6213595" y="851433"/>
                </a:lnTo>
                <a:lnTo>
                  <a:pt x="6178494" y="823593"/>
                </a:lnTo>
                <a:lnTo>
                  <a:pt x="6143067" y="796152"/>
                </a:lnTo>
                <a:lnTo>
                  <a:pt x="6107315" y="769112"/>
                </a:lnTo>
                <a:lnTo>
                  <a:pt x="6071243" y="742478"/>
                </a:lnTo>
                <a:lnTo>
                  <a:pt x="6034853" y="716253"/>
                </a:lnTo>
                <a:lnTo>
                  <a:pt x="5998150" y="690440"/>
                </a:lnTo>
                <a:lnTo>
                  <a:pt x="5961136" y="665043"/>
                </a:lnTo>
                <a:lnTo>
                  <a:pt x="5923815" y="640064"/>
                </a:lnTo>
                <a:lnTo>
                  <a:pt x="5886190" y="615508"/>
                </a:lnTo>
                <a:lnTo>
                  <a:pt x="5848266" y="591378"/>
                </a:lnTo>
                <a:lnTo>
                  <a:pt x="5810044" y="567677"/>
                </a:lnTo>
                <a:lnTo>
                  <a:pt x="5771529" y="544408"/>
                </a:lnTo>
                <a:lnTo>
                  <a:pt x="5732723" y="521575"/>
                </a:lnTo>
                <a:lnTo>
                  <a:pt x="5693631" y="499182"/>
                </a:lnTo>
                <a:lnTo>
                  <a:pt x="5654256" y="477231"/>
                </a:lnTo>
                <a:lnTo>
                  <a:pt x="5614601" y="455727"/>
                </a:lnTo>
                <a:lnTo>
                  <a:pt x="5574669" y="434672"/>
                </a:lnTo>
                <a:lnTo>
                  <a:pt x="5534464" y="414070"/>
                </a:lnTo>
                <a:lnTo>
                  <a:pt x="5493990" y="393924"/>
                </a:lnTo>
                <a:lnTo>
                  <a:pt x="5453249" y="374238"/>
                </a:lnTo>
                <a:lnTo>
                  <a:pt x="5412245" y="355014"/>
                </a:lnTo>
                <a:lnTo>
                  <a:pt x="5370981" y="336258"/>
                </a:lnTo>
                <a:lnTo>
                  <a:pt x="5329462" y="317971"/>
                </a:lnTo>
                <a:lnTo>
                  <a:pt x="5287689" y="300157"/>
                </a:lnTo>
                <a:lnTo>
                  <a:pt x="5245667" y="282821"/>
                </a:lnTo>
                <a:lnTo>
                  <a:pt x="5203399" y="265964"/>
                </a:lnTo>
                <a:lnTo>
                  <a:pt x="5160889" y="249590"/>
                </a:lnTo>
                <a:lnTo>
                  <a:pt x="5118139" y="233704"/>
                </a:lnTo>
                <a:lnTo>
                  <a:pt x="5075154" y="218307"/>
                </a:lnTo>
                <a:lnTo>
                  <a:pt x="5031936" y="203404"/>
                </a:lnTo>
                <a:lnTo>
                  <a:pt x="4988489" y="188998"/>
                </a:lnTo>
                <a:lnTo>
                  <a:pt x="4944816" y="175093"/>
                </a:lnTo>
                <a:lnTo>
                  <a:pt x="4900921" y="161691"/>
                </a:lnTo>
                <a:lnTo>
                  <a:pt x="4856807" y="148797"/>
                </a:lnTo>
                <a:lnTo>
                  <a:pt x="4812478" y="136413"/>
                </a:lnTo>
                <a:lnTo>
                  <a:pt x="4767937" y="124543"/>
                </a:lnTo>
                <a:lnTo>
                  <a:pt x="4723187" y="113190"/>
                </a:lnTo>
                <a:lnTo>
                  <a:pt x="4678231" y="102358"/>
                </a:lnTo>
                <a:lnTo>
                  <a:pt x="4633074" y="92050"/>
                </a:lnTo>
                <a:lnTo>
                  <a:pt x="4587718" y="82270"/>
                </a:lnTo>
                <a:lnTo>
                  <a:pt x="4542167" y="73020"/>
                </a:lnTo>
                <a:lnTo>
                  <a:pt x="4496425" y="64305"/>
                </a:lnTo>
                <a:lnTo>
                  <a:pt x="4450494" y="56128"/>
                </a:lnTo>
                <a:lnTo>
                  <a:pt x="4404378" y="48491"/>
                </a:lnTo>
                <a:lnTo>
                  <a:pt x="4358080" y="41399"/>
                </a:lnTo>
                <a:lnTo>
                  <a:pt x="4311604" y="34855"/>
                </a:lnTo>
                <a:lnTo>
                  <a:pt x="4264954" y="28862"/>
                </a:lnTo>
                <a:lnTo>
                  <a:pt x="4218132" y="23424"/>
                </a:lnTo>
                <a:lnTo>
                  <a:pt x="4171142" y="18544"/>
                </a:lnTo>
                <a:lnTo>
                  <a:pt x="4123988" y="14225"/>
                </a:lnTo>
                <a:lnTo>
                  <a:pt x="4076672" y="10472"/>
                </a:lnTo>
                <a:lnTo>
                  <a:pt x="4029199" y="7286"/>
                </a:lnTo>
                <a:lnTo>
                  <a:pt x="3981571" y="4672"/>
                </a:lnTo>
                <a:lnTo>
                  <a:pt x="3933792" y="2633"/>
                </a:lnTo>
                <a:lnTo>
                  <a:pt x="3885865" y="1172"/>
                </a:lnTo>
                <a:lnTo>
                  <a:pt x="3837794" y="293"/>
                </a:lnTo>
                <a:lnTo>
                  <a:pt x="3789583" y="0"/>
                </a:lnTo>
                <a:lnTo>
                  <a:pt x="3741371" y="293"/>
                </a:lnTo>
                <a:lnTo>
                  <a:pt x="3693300" y="1172"/>
                </a:lnTo>
                <a:lnTo>
                  <a:pt x="3645374" y="2633"/>
                </a:lnTo>
                <a:lnTo>
                  <a:pt x="3597595" y="4672"/>
                </a:lnTo>
                <a:lnTo>
                  <a:pt x="3549968" y="7286"/>
                </a:lnTo>
                <a:lnTo>
                  <a:pt x="3502494" y="10472"/>
                </a:lnTo>
                <a:lnTo>
                  <a:pt x="3455179" y="14225"/>
                </a:lnTo>
                <a:lnTo>
                  <a:pt x="3408025" y="18544"/>
                </a:lnTo>
                <a:lnTo>
                  <a:pt x="3361035" y="23424"/>
                </a:lnTo>
                <a:lnTo>
                  <a:pt x="3314213" y="28862"/>
                </a:lnTo>
                <a:lnTo>
                  <a:pt x="3267563" y="34855"/>
                </a:lnTo>
                <a:lnTo>
                  <a:pt x="3221087" y="41399"/>
                </a:lnTo>
                <a:lnTo>
                  <a:pt x="3174790" y="48491"/>
                </a:lnTo>
                <a:lnTo>
                  <a:pt x="3128674" y="56128"/>
                </a:lnTo>
                <a:lnTo>
                  <a:pt x="3082743" y="64305"/>
                </a:lnTo>
                <a:lnTo>
                  <a:pt x="3037001" y="73020"/>
                </a:lnTo>
                <a:lnTo>
                  <a:pt x="2991450" y="82270"/>
                </a:lnTo>
                <a:lnTo>
                  <a:pt x="2946094" y="92050"/>
                </a:lnTo>
                <a:lnTo>
                  <a:pt x="2900937" y="102358"/>
                </a:lnTo>
                <a:lnTo>
                  <a:pt x="2855982" y="113190"/>
                </a:lnTo>
                <a:lnTo>
                  <a:pt x="2811232" y="124543"/>
                </a:lnTo>
                <a:lnTo>
                  <a:pt x="2766691" y="136413"/>
                </a:lnTo>
                <a:lnTo>
                  <a:pt x="2722362" y="148797"/>
                </a:lnTo>
                <a:lnTo>
                  <a:pt x="2678248" y="161691"/>
                </a:lnTo>
                <a:lnTo>
                  <a:pt x="2634353" y="175093"/>
                </a:lnTo>
                <a:lnTo>
                  <a:pt x="2590680" y="188998"/>
                </a:lnTo>
                <a:lnTo>
                  <a:pt x="2547233" y="203404"/>
                </a:lnTo>
                <a:lnTo>
                  <a:pt x="2504016" y="218307"/>
                </a:lnTo>
                <a:lnTo>
                  <a:pt x="2461030" y="233704"/>
                </a:lnTo>
                <a:lnTo>
                  <a:pt x="2418280" y="249590"/>
                </a:lnTo>
                <a:lnTo>
                  <a:pt x="2375770" y="265964"/>
                </a:lnTo>
                <a:lnTo>
                  <a:pt x="2333502" y="282821"/>
                </a:lnTo>
                <a:lnTo>
                  <a:pt x="2291480" y="300157"/>
                </a:lnTo>
                <a:lnTo>
                  <a:pt x="2249708" y="317971"/>
                </a:lnTo>
                <a:lnTo>
                  <a:pt x="2208188" y="336258"/>
                </a:lnTo>
                <a:lnTo>
                  <a:pt x="2166925" y="355014"/>
                </a:lnTo>
                <a:lnTo>
                  <a:pt x="2125921" y="374238"/>
                </a:lnTo>
                <a:lnTo>
                  <a:pt x="2085180" y="393924"/>
                </a:lnTo>
                <a:lnTo>
                  <a:pt x="2044705" y="414070"/>
                </a:lnTo>
                <a:lnTo>
                  <a:pt x="2004500" y="434672"/>
                </a:lnTo>
                <a:lnTo>
                  <a:pt x="1964569" y="455727"/>
                </a:lnTo>
                <a:lnTo>
                  <a:pt x="1924914" y="477231"/>
                </a:lnTo>
                <a:lnTo>
                  <a:pt x="1885538" y="499182"/>
                </a:lnTo>
                <a:lnTo>
                  <a:pt x="1846446" y="521575"/>
                </a:lnTo>
                <a:lnTo>
                  <a:pt x="1807641" y="544408"/>
                </a:lnTo>
                <a:lnTo>
                  <a:pt x="1769126" y="567677"/>
                </a:lnTo>
                <a:lnTo>
                  <a:pt x="1730904" y="591378"/>
                </a:lnTo>
                <a:lnTo>
                  <a:pt x="1692979" y="615508"/>
                </a:lnTo>
                <a:lnTo>
                  <a:pt x="1655355" y="640064"/>
                </a:lnTo>
                <a:lnTo>
                  <a:pt x="1618034" y="665043"/>
                </a:lnTo>
                <a:lnTo>
                  <a:pt x="1581020" y="690440"/>
                </a:lnTo>
                <a:lnTo>
                  <a:pt x="1544317" y="716253"/>
                </a:lnTo>
                <a:lnTo>
                  <a:pt x="1507927" y="742478"/>
                </a:lnTo>
                <a:lnTo>
                  <a:pt x="1471855" y="769112"/>
                </a:lnTo>
                <a:lnTo>
                  <a:pt x="1436103" y="796152"/>
                </a:lnTo>
                <a:lnTo>
                  <a:pt x="1400675" y="823593"/>
                </a:lnTo>
                <a:lnTo>
                  <a:pt x="1365575" y="851433"/>
                </a:lnTo>
                <a:lnTo>
                  <a:pt x="1330805" y="879669"/>
                </a:lnTo>
                <a:lnTo>
                  <a:pt x="1296370" y="908296"/>
                </a:lnTo>
                <a:lnTo>
                  <a:pt x="1262272" y="937311"/>
                </a:lnTo>
                <a:lnTo>
                  <a:pt x="1228515" y="966712"/>
                </a:lnTo>
                <a:lnTo>
                  <a:pt x="1195103" y="996494"/>
                </a:lnTo>
                <a:lnTo>
                  <a:pt x="1162038" y="1026655"/>
                </a:lnTo>
                <a:lnTo>
                  <a:pt x="1129325" y="1057190"/>
                </a:lnTo>
                <a:lnTo>
                  <a:pt x="1096966" y="1088097"/>
                </a:lnTo>
                <a:lnTo>
                  <a:pt x="1064964" y="1119372"/>
                </a:lnTo>
                <a:lnTo>
                  <a:pt x="1033325" y="1151012"/>
                </a:lnTo>
                <a:lnTo>
                  <a:pt x="1002050" y="1183013"/>
                </a:lnTo>
                <a:lnTo>
                  <a:pt x="971143" y="1215372"/>
                </a:lnTo>
                <a:lnTo>
                  <a:pt x="940607" y="1248086"/>
                </a:lnTo>
                <a:lnTo>
                  <a:pt x="910447" y="1281151"/>
                </a:lnTo>
                <a:lnTo>
                  <a:pt x="880664" y="1314563"/>
                </a:lnTo>
                <a:lnTo>
                  <a:pt x="851264" y="1348320"/>
                </a:lnTo>
                <a:lnTo>
                  <a:pt x="822248" y="1382418"/>
                </a:lnTo>
                <a:lnTo>
                  <a:pt x="793621" y="1416853"/>
                </a:lnTo>
                <a:lnTo>
                  <a:pt x="765386" y="1451622"/>
                </a:lnTo>
                <a:lnTo>
                  <a:pt x="737545" y="1486723"/>
                </a:lnTo>
                <a:lnTo>
                  <a:pt x="710104" y="1522151"/>
                </a:lnTo>
                <a:lnTo>
                  <a:pt x="683065" y="1557902"/>
                </a:lnTo>
                <a:lnTo>
                  <a:pt x="656431" y="1593975"/>
                </a:lnTo>
                <a:lnTo>
                  <a:pt x="630205" y="1630364"/>
                </a:lnTo>
                <a:lnTo>
                  <a:pt x="604392" y="1667068"/>
                </a:lnTo>
                <a:lnTo>
                  <a:pt x="578995" y="1704081"/>
                </a:lnTo>
                <a:lnTo>
                  <a:pt x="554017" y="1741402"/>
                </a:lnTo>
                <a:lnTo>
                  <a:pt x="529460" y="1779027"/>
                </a:lnTo>
                <a:lnTo>
                  <a:pt x="505330" y="1816952"/>
                </a:lnTo>
                <a:lnTo>
                  <a:pt x="481629" y="1855174"/>
                </a:lnTo>
                <a:lnTo>
                  <a:pt x="458360" y="1893689"/>
                </a:lnTo>
                <a:lnTo>
                  <a:pt x="435528" y="1932494"/>
                </a:lnTo>
                <a:lnTo>
                  <a:pt x="413134" y="1971586"/>
                </a:lnTo>
                <a:lnTo>
                  <a:pt x="391184" y="2010961"/>
                </a:lnTo>
                <a:lnTo>
                  <a:pt x="369679" y="2050616"/>
                </a:lnTo>
                <a:lnTo>
                  <a:pt x="348624" y="2090548"/>
                </a:lnTo>
                <a:lnTo>
                  <a:pt x="328022" y="2130753"/>
                </a:lnTo>
                <a:lnTo>
                  <a:pt x="307876" y="2171228"/>
                </a:lnTo>
                <a:lnTo>
                  <a:pt x="288190" y="2211969"/>
                </a:lnTo>
                <a:lnTo>
                  <a:pt x="268967" y="2252972"/>
                </a:lnTo>
                <a:lnTo>
                  <a:pt x="250210" y="2294236"/>
                </a:lnTo>
                <a:lnTo>
                  <a:pt x="231923" y="2335756"/>
                </a:lnTo>
                <a:lnTo>
                  <a:pt x="214110" y="2377528"/>
                </a:lnTo>
                <a:lnTo>
                  <a:pt x="196773" y="2419550"/>
                </a:lnTo>
                <a:lnTo>
                  <a:pt x="179916" y="2461818"/>
                </a:lnTo>
                <a:lnTo>
                  <a:pt x="163543" y="2504328"/>
                </a:lnTo>
                <a:lnTo>
                  <a:pt x="147656" y="2547078"/>
                </a:lnTo>
                <a:lnTo>
                  <a:pt x="132259" y="2590063"/>
                </a:lnTo>
                <a:lnTo>
                  <a:pt x="117357" y="2633281"/>
                </a:lnTo>
                <a:lnTo>
                  <a:pt x="102951" y="2676728"/>
                </a:lnTo>
                <a:lnTo>
                  <a:pt x="89045" y="2720401"/>
                </a:lnTo>
                <a:lnTo>
                  <a:pt x="75644" y="2764295"/>
                </a:lnTo>
                <a:lnTo>
                  <a:pt x="62749" y="2808409"/>
                </a:lnTo>
                <a:lnTo>
                  <a:pt x="50365" y="2852738"/>
                </a:lnTo>
                <a:lnTo>
                  <a:pt x="38495" y="2897280"/>
                </a:lnTo>
                <a:lnTo>
                  <a:pt x="27142" y="2942030"/>
                </a:lnTo>
                <a:lnTo>
                  <a:pt x="16310" y="2986985"/>
                </a:lnTo>
                <a:lnTo>
                  <a:pt x="6002" y="3032142"/>
                </a:lnTo>
                <a:lnTo>
                  <a:pt x="0" y="3059980"/>
                </a:lnTo>
              </a:path>
            </a:pathLst>
          </a:custGeom>
          <a:ln w="58710">
            <a:solidFill>
              <a:srgbClr val="DEDEDE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0" y="6043936"/>
            <a:ext cx="3181350" cy="4208780"/>
          </a:xfrm>
          <a:custGeom>
            <a:avLst/>
            <a:gdLst/>
            <a:ahLst/>
            <a:cxnLst/>
            <a:rect l="l" t="t" r="r" b="b"/>
            <a:pathLst>
              <a:path w="3181350" h="4208780">
                <a:moveTo>
                  <a:pt x="3180758" y="2104208"/>
                </a:moveTo>
                <a:lnTo>
                  <a:pt x="3180215" y="2055915"/>
                </a:lnTo>
                <a:lnTo>
                  <a:pt x="3178593" y="2007889"/>
                </a:lnTo>
                <a:lnTo>
                  <a:pt x="3175904" y="1960141"/>
                </a:lnTo>
                <a:lnTo>
                  <a:pt x="3172159" y="1912682"/>
                </a:lnTo>
                <a:lnTo>
                  <a:pt x="3167370" y="1865524"/>
                </a:lnTo>
                <a:lnTo>
                  <a:pt x="3161549" y="1818679"/>
                </a:lnTo>
                <a:lnTo>
                  <a:pt x="3154708" y="1772158"/>
                </a:lnTo>
                <a:lnTo>
                  <a:pt x="3146857" y="1725974"/>
                </a:lnTo>
                <a:lnTo>
                  <a:pt x="3138008" y="1680136"/>
                </a:lnTo>
                <a:lnTo>
                  <a:pt x="3128174" y="1634658"/>
                </a:lnTo>
                <a:lnTo>
                  <a:pt x="3117365" y="1589551"/>
                </a:lnTo>
                <a:lnTo>
                  <a:pt x="3105594" y="1544826"/>
                </a:lnTo>
                <a:lnTo>
                  <a:pt x="3092872" y="1500495"/>
                </a:lnTo>
                <a:lnTo>
                  <a:pt x="3079210" y="1456569"/>
                </a:lnTo>
                <a:lnTo>
                  <a:pt x="3064620" y="1413061"/>
                </a:lnTo>
                <a:lnTo>
                  <a:pt x="3049114" y="1369981"/>
                </a:lnTo>
                <a:lnTo>
                  <a:pt x="3032703" y="1327342"/>
                </a:lnTo>
                <a:lnTo>
                  <a:pt x="3015399" y="1285155"/>
                </a:lnTo>
                <a:lnTo>
                  <a:pt x="2997214" y="1243431"/>
                </a:lnTo>
                <a:lnTo>
                  <a:pt x="2978159" y="1202183"/>
                </a:lnTo>
                <a:lnTo>
                  <a:pt x="2958246" y="1161422"/>
                </a:lnTo>
                <a:lnTo>
                  <a:pt x="2937486" y="1121158"/>
                </a:lnTo>
                <a:lnTo>
                  <a:pt x="2915891" y="1081405"/>
                </a:lnTo>
                <a:lnTo>
                  <a:pt x="2893472" y="1042174"/>
                </a:lnTo>
                <a:lnTo>
                  <a:pt x="2870242" y="1003475"/>
                </a:lnTo>
                <a:lnTo>
                  <a:pt x="2846212" y="965322"/>
                </a:lnTo>
                <a:lnTo>
                  <a:pt x="2821393" y="927725"/>
                </a:lnTo>
                <a:lnTo>
                  <a:pt x="2795797" y="890696"/>
                </a:lnTo>
                <a:lnTo>
                  <a:pt x="2769435" y="854247"/>
                </a:lnTo>
                <a:lnTo>
                  <a:pt x="2742320" y="818389"/>
                </a:lnTo>
                <a:lnTo>
                  <a:pt x="2714463" y="783134"/>
                </a:lnTo>
                <a:lnTo>
                  <a:pt x="2685875" y="748493"/>
                </a:lnTo>
                <a:lnTo>
                  <a:pt x="2656568" y="714479"/>
                </a:lnTo>
                <a:lnTo>
                  <a:pt x="2626554" y="681102"/>
                </a:lnTo>
                <a:lnTo>
                  <a:pt x="2595844" y="648375"/>
                </a:lnTo>
                <a:lnTo>
                  <a:pt x="2564450" y="616308"/>
                </a:lnTo>
                <a:lnTo>
                  <a:pt x="2532383" y="584914"/>
                </a:lnTo>
                <a:lnTo>
                  <a:pt x="2499656" y="554204"/>
                </a:lnTo>
                <a:lnTo>
                  <a:pt x="2466279" y="524190"/>
                </a:lnTo>
                <a:lnTo>
                  <a:pt x="2432265" y="494883"/>
                </a:lnTo>
                <a:lnTo>
                  <a:pt x="2397624" y="466295"/>
                </a:lnTo>
                <a:lnTo>
                  <a:pt x="2362369" y="438438"/>
                </a:lnTo>
                <a:lnTo>
                  <a:pt x="2326511" y="411323"/>
                </a:lnTo>
                <a:lnTo>
                  <a:pt x="2290062" y="384961"/>
                </a:lnTo>
                <a:lnTo>
                  <a:pt x="2253033" y="359365"/>
                </a:lnTo>
                <a:lnTo>
                  <a:pt x="2215436" y="334546"/>
                </a:lnTo>
                <a:lnTo>
                  <a:pt x="2177282" y="310516"/>
                </a:lnTo>
                <a:lnTo>
                  <a:pt x="2138584" y="287286"/>
                </a:lnTo>
                <a:lnTo>
                  <a:pt x="2099353" y="264867"/>
                </a:lnTo>
                <a:lnTo>
                  <a:pt x="2059600" y="243272"/>
                </a:lnTo>
                <a:lnTo>
                  <a:pt x="2019336" y="222512"/>
                </a:lnTo>
                <a:lnTo>
                  <a:pt x="1978575" y="202599"/>
                </a:lnTo>
                <a:lnTo>
                  <a:pt x="1937326" y="183544"/>
                </a:lnTo>
                <a:lnTo>
                  <a:pt x="1895603" y="165359"/>
                </a:lnTo>
                <a:lnTo>
                  <a:pt x="1853416" y="148055"/>
                </a:lnTo>
                <a:lnTo>
                  <a:pt x="1810776" y="131644"/>
                </a:lnTo>
                <a:lnTo>
                  <a:pt x="1767697" y="116138"/>
                </a:lnTo>
                <a:lnTo>
                  <a:pt x="1724189" y="101548"/>
                </a:lnTo>
                <a:lnTo>
                  <a:pt x="1680263" y="87886"/>
                </a:lnTo>
                <a:lnTo>
                  <a:pt x="1635932" y="75164"/>
                </a:lnTo>
                <a:lnTo>
                  <a:pt x="1591207" y="63393"/>
                </a:lnTo>
                <a:lnTo>
                  <a:pt x="1546100" y="52584"/>
                </a:lnTo>
                <a:lnTo>
                  <a:pt x="1500621" y="42750"/>
                </a:lnTo>
                <a:lnTo>
                  <a:pt x="1454784" y="33901"/>
                </a:lnTo>
                <a:lnTo>
                  <a:pt x="1408599" y="26050"/>
                </a:lnTo>
                <a:lnTo>
                  <a:pt x="1362079" y="19208"/>
                </a:lnTo>
                <a:lnTo>
                  <a:pt x="1315234" y="13387"/>
                </a:lnTo>
                <a:lnTo>
                  <a:pt x="1268076" y="8599"/>
                </a:lnTo>
                <a:lnTo>
                  <a:pt x="1220617" y="4854"/>
                </a:lnTo>
                <a:lnTo>
                  <a:pt x="1172869" y="2165"/>
                </a:lnTo>
                <a:lnTo>
                  <a:pt x="1124843" y="543"/>
                </a:lnTo>
                <a:lnTo>
                  <a:pt x="1076550" y="0"/>
                </a:lnTo>
                <a:lnTo>
                  <a:pt x="1028258" y="543"/>
                </a:lnTo>
                <a:lnTo>
                  <a:pt x="980232" y="2165"/>
                </a:lnTo>
                <a:lnTo>
                  <a:pt x="932483" y="4854"/>
                </a:lnTo>
                <a:lnTo>
                  <a:pt x="885024" y="8599"/>
                </a:lnTo>
                <a:lnTo>
                  <a:pt x="837867" y="13387"/>
                </a:lnTo>
                <a:lnTo>
                  <a:pt x="791022" y="19208"/>
                </a:lnTo>
                <a:lnTo>
                  <a:pt x="744501" y="26050"/>
                </a:lnTo>
                <a:lnTo>
                  <a:pt x="698316" y="33901"/>
                </a:lnTo>
                <a:lnTo>
                  <a:pt x="652479" y="42750"/>
                </a:lnTo>
                <a:lnTo>
                  <a:pt x="607001" y="52584"/>
                </a:lnTo>
                <a:lnTo>
                  <a:pt x="561893" y="63393"/>
                </a:lnTo>
                <a:lnTo>
                  <a:pt x="517168" y="75164"/>
                </a:lnTo>
                <a:lnTo>
                  <a:pt x="472837" y="87886"/>
                </a:lnTo>
                <a:lnTo>
                  <a:pt x="428912" y="101548"/>
                </a:lnTo>
                <a:lnTo>
                  <a:pt x="385404" y="116138"/>
                </a:lnTo>
                <a:lnTo>
                  <a:pt x="342324" y="131644"/>
                </a:lnTo>
                <a:lnTo>
                  <a:pt x="299685" y="148055"/>
                </a:lnTo>
                <a:lnTo>
                  <a:pt x="257498" y="165359"/>
                </a:lnTo>
                <a:lnTo>
                  <a:pt x="215774" y="183544"/>
                </a:lnTo>
                <a:lnTo>
                  <a:pt x="174526" y="202599"/>
                </a:lnTo>
                <a:lnTo>
                  <a:pt x="133764" y="222512"/>
                </a:lnTo>
                <a:lnTo>
                  <a:pt x="93501" y="243272"/>
                </a:lnTo>
                <a:lnTo>
                  <a:pt x="53748" y="264867"/>
                </a:lnTo>
                <a:lnTo>
                  <a:pt x="14516" y="287286"/>
                </a:lnTo>
                <a:lnTo>
                  <a:pt x="0" y="296000"/>
                </a:lnTo>
              </a:path>
              <a:path w="3181350" h="4208780">
                <a:moveTo>
                  <a:pt x="0" y="3912405"/>
                </a:moveTo>
                <a:lnTo>
                  <a:pt x="53748" y="3943538"/>
                </a:lnTo>
                <a:lnTo>
                  <a:pt x="93501" y="3965133"/>
                </a:lnTo>
                <a:lnTo>
                  <a:pt x="133764" y="3985893"/>
                </a:lnTo>
                <a:lnTo>
                  <a:pt x="174526" y="4005806"/>
                </a:lnTo>
                <a:lnTo>
                  <a:pt x="215774" y="4024861"/>
                </a:lnTo>
                <a:lnTo>
                  <a:pt x="257498" y="4043046"/>
                </a:lnTo>
                <a:lnTo>
                  <a:pt x="299685" y="4060350"/>
                </a:lnTo>
                <a:lnTo>
                  <a:pt x="342324" y="4076761"/>
                </a:lnTo>
                <a:lnTo>
                  <a:pt x="385404" y="4092267"/>
                </a:lnTo>
                <a:lnTo>
                  <a:pt x="428912" y="4106857"/>
                </a:lnTo>
                <a:lnTo>
                  <a:pt x="472837" y="4120519"/>
                </a:lnTo>
                <a:lnTo>
                  <a:pt x="517168" y="4133241"/>
                </a:lnTo>
                <a:lnTo>
                  <a:pt x="561893" y="4145012"/>
                </a:lnTo>
                <a:lnTo>
                  <a:pt x="607001" y="4155821"/>
                </a:lnTo>
                <a:lnTo>
                  <a:pt x="652479" y="4165655"/>
                </a:lnTo>
                <a:lnTo>
                  <a:pt x="698316" y="4174504"/>
                </a:lnTo>
                <a:lnTo>
                  <a:pt x="744501" y="4182355"/>
                </a:lnTo>
                <a:lnTo>
                  <a:pt x="791022" y="4189196"/>
                </a:lnTo>
                <a:lnTo>
                  <a:pt x="837867" y="4195017"/>
                </a:lnTo>
                <a:lnTo>
                  <a:pt x="885024" y="4199806"/>
                </a:lnTo>
                <a:lnTo>
                  <a:pt x="932483" y="4203551"/>
                </a:lnTo>
                <a:lnTo>
                  <a:pt x="980232" y="4206240"/>
                </a:lnTo>
                <a:lnTo>
                  <a:pt x="1028258" y="4207862"/>
                </a:lnTo>
                <a:lnTo>
                  <a:pt x="1076550" y="4208405"/>
                </a:lnTo>
                <a:lnTo>
                  <a:pt x="1124843" y="4207862"/>
                </a:lnTo>
                <a:lnTo>
                  <a:pt x="1172869" y="4206240"/>
                </a:lnTo>
                <a:lnTo>
                  <a:pt x="1220617" y="4203551"/>
                </a:lnTo>
                <a:lnTo>
                  <a:pt x="1268076" y="4199806"/>
                </a:lnTo>
                <a:lnTo>
                  <a:pt x="1315234" y="4195018"/>
                </a:lnTo>
                <a:lnTo>
                  <a:pt x="1362079" y="4189197"/>
                </a:lnTo>
                <a:lnTo>
                  <a:pt x="1408599" y="4182355"/>
                </a:lnTo>
                <a:lnTo>
                  <a:pt x="1454784" y="4174504"/>
                </a:lnTo>
                <a:lnTo>
                  <a:pt x="1500621" y="4165656"/>
                </a:lnTo>
                <a:lnTo>
                  <a:pt x="1546100" y="4155822"/>
                </a:lnTo>
                <a:lnTo>
                  <a:pt x="1591207" y="4145013"/>
                </a:lnTo>
                <a:lnTo>
                  <a:pt x="1635932" y="4133242"/>
                </a:lnTo>
                <a:lnTo>
                  <a:pt x="1680263" y="4120519"/>
                </a:lnTo>
                <a:lnTo>
                  <a:pt x="1724189" y="4106858"/>
                </a:lnTo>
                <a:lnTo>
                  <a:pt x="1767697" y="4092268"/>
                </a:lnTo>
                <a:lnTo>
                  <a:pt x="1810776" y="4076762"/>
                </a:lnTo>
                <a:lnTo>
                  <a:pt x="1853416" y="4060352"/>
                </a:lnTo>
                <a:lnTo>
                  <a:pt x="1895603" y="4043048"/>
                </a:lnTo>
                <a:lnTo>
                  <a:pt x="1937326" y="4024863"/>
                </a:lnTo>
                <a:lnTo>
                  <a:pt x="1978575" y="4005808"/>
                </a:lnTo>
                <a:lnTo>
                  <a:pt x="2019336" y="3985895"/>
                </a:lnTo>
                <a:lnTo>
                  <a:pt x="2059600" y="3965135"/>
                </a:lnTo>
                <a:lnTo>
                  <a:pt x="2099353" y="3943540"/>
                </a:lnTo>
                <a:lnTo>
                  <a:pt x="2138584" y="3921122"/>
                </a:lnTo>
                <a:lnTo>
                  <a:pt x="2177282" y="3897892"/>
                </a:lnTo>
                <a:lnTo>
                  <a:pt x="2215436" y="3873862"/>
                </a:lnTo>
                <a:lnTo>
                  <a:pt x="2253033" y="3849043"/>
                </a:lnTo>
                <a:lnTo>
                  <a:pt x="2290062" y="3823447"/>
                </a:lnTo>
                <a:lnTo>
                  <a:pt x="2326511" y="3797086"/>
                </a:lnTo>
                <a:lnTo>
                  <a:pt x="2362369" y="3769971"/>
                </a:lnTo>
                <a:lnTo>
                  <a:pt x="2397624" y="3742114"/>
                </a:lnTo>
                <a:lnTo>
                  <a:pt x="2432265" y="3713526"/>
                </a:lnTo>
                <a:lnTo>
                  <a:pt x="2466279" y="3684220"/>
                </a:lnTo>
                <a:lnTo>
                  <a:pt x="2499656" y="3654206"/>
                </a:lnTo>
                <a:lnTo>
                  <a:pt x="2532383" y="3623496"/>
                </a:lnTo>
                <a:lnTo>
                  <a:pt x="2564450" y="3592102"/>
                </a:lnTo>
                <a:lnTo>
                  <a:pt x="2595844" y="3560036"/>
                </a:lnTo>
                <a:lnTo>
                  <a:pt x="2626554" y="3527309"/>
                </a:lnTo>
                <a:lnTo>
                  <a:pt x="2656568" y="3493932"/>
                </a:lnTo>
                <a:lnTo>
                  <a:pt x="2685875" y="3459918"/>
                </a:lnTo>
                <a:lnTo>
                  <a:pt x="2714463" y="3425277"/>
                </a:lnTo>
                <a:lnTo>
                  <a:pt x="2742320" y="3390022"/>
                </a:lnTo>
                <a:lnTo>
                  <a:pt x="2769435" y="3354165"/>
                </a:lnTo>
                <a:lnTo>
                  <a:pt x="2795797" y="3317716"/>
                </a:lnTo>
                <a:lnTo>
                  <a:pt x="2821393" y="3280687"/>
                </a:lnTo>
                <a:lnTo>
                  <a:pt x="2846212" y="3243090"/>
                </a:lnTo>
                <a:lnTo>
                  <a:pt x="2870242" y="3204937"/>
                </a:lnTo>
                <a:lnTo>
                  <a:pt x="2893472" y="3166239"/>
                </a:lnTo>
                <a:lnTo>
                  <a:pt x="2915891" y="3127008"/>
                </a:lnTo>
                <a:lnTo>
                  <a:pt x="2937486" y="3087255"/>
                </a:lnTo>
                <a:lnTo>
                  <a:pt x="2958246" y="3046992"/>
                </a:lnTo>
                <a:lnTo>
                  <a:pt x="2978159" y="3006230"/>
                </a:lnTo>
                <a:lnTo>
                  <a:pt x="2997214" y="2964982"/>
                </a:lnTo>
                <a:lnTo>
                  <a:pt x="3015399" y="2923259"/>
                </a:lnTo>
                <a:lnTo>
                  <a:pt x="3032703" y="2881072"/>
                </a:lnTo>
                <a:lnTo>
                  <a:pt x="3049114" y="2838433"/>
                </a:lnTo>
                <a:lnTo>
                  <a:pt x="3064620" y="2795353"/>
                </a:lnTo>
                <a:lnTo>
                  <a:pt x="3079210" y="2751845"/>
                </a:lnTo>
                <a:lnTo>
                  <a:pt x="3092872" y="2707920"/>
                </a:lnTo>
                <a:lnTo>
                  <a:pt x="3105594" y="2663589"/>
                </a:lnTo>
                <a:lnTo>
                  <a:pt x="3117365" y="2618864"/>
                </a:lnTo>
                <a:lnTo>
                  <a:pt x="3128174" y="2573756"/>
                </a:lnTo>
                <a:lnTo>
                  <a:pt x="3138008" y="2528278"/>
                </a:lnTo>
                <a:lnTo>
                  <a:pt x="3146857" y="2482441"/>
                </a:lnTo>
                <a:lnTo>
                  <a:pt x="3154708" y="2436257"/>
                </a:lnTo>
                <a:lnTo>
                  <a:pt x="3161549" y="2389736"/>
                </a:lnTo>
                <a:lnTo>
                  <a:pt x="3167370" y="2342891"/>
                </a:lnTo>
                <a:lnTo>
                  <a:pt x="3172159" y="2295733"/>
                </a:lnTo>
                <a:lnTo>
                  <a:pt x="3175904" y="2248275"/>
                </a:lnTo>
                <a:lnTo>
                  <a:pt x="3178593" y="2200526"/>
                </a:lnTo>
                <a:lnTo>
                  <a:pt x="3180215" y="2152500"/>
                </a:lnTo>
                <a:lnTo>
                  <a:pt x="3180758" y="2104208"/>
                </a:lnTo>
              </a:path>
            </a:pathLst>
          </a:custGeom>
          <a:ln w="58710">
            <a:solidFill>
              <a:srgbClr val="7D5E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1" name="object 11"/>
          <p:cNvGrpSpPr/>
          <p:nvPr/>
        </p:nvGrpSpPr>
        <p:grpSpPr>
          <a:xfrm>
            <a:off x="623629" y="5172469"/>
            <a:ext cx="3379470" cy="5206365"/>
            <a:chOff x="623629" y="5351513"/>
            <a:chExt cx="3379470" cy="5206365"/>
          </a:xfrm>
        </p:grpSpPr>
        <p:sp>
          <p:nvSpPr>
            <p:cNvPr id="12" name="object 12"/>
            <p:cNvSpPr/>
            <p:nvPr/>
          </p:nvSpPr>
          <p:spPr>
            <a:xfrm>
              <a:off x="623631" y="5351513"/>
              <a:ext cx="3379470" cy="5206365"/>
            </a:xfrm>
            <a:custGeom>
              <a:avLst/>
              <a:gdLst/>
              <a:ahLst/>
              <a:cxnLst/>
              <a:rect l="l" t="t" r="r" b="b"/>
              <a:pathLst>
                <a:path w="3379470" h="5206365">
                  <a:moveTo>
                    <a:pt x="2866279" y="0"/>
                  </a:moveTo>
                  <a:lnTo>
                    <a:pt x="513167" y="0"/>
                  </a:lnTo>
                  <a:lnTo>
                    <a:pt x="466460" y="2097"/>
                  </a:lnTo>
                  <a:lnTo>
                    <a:pt x="420927" y="8267"/>
                  </a:lnTo>
                  <a:lnTo>
                    <a:pt x="376750" y="18330"/>
                  </a:lnTo>
                  <a:lnTo>
                    <a:pt x="334110" y="32104"/>
                  </a:lnTo>
                  <a:lnTo>
                    <a:pt x="293188" y="49409"/>
                  </a:lnTo>
                  <a:lnTo>
                    <a:pt x="254166" y="70062"/>
                  </a:lnTo>
                  <a:lnTo>
                    <a:pt x="217224" y="93883"/>
                  </a:lnTo>
                  <a:lnTo>
                    <a:pt x="182544" y="120690"/>
                  </a:lnTo>
                  <a:lnTo>
                    <a:pt x="150306" y="150303"/>
                  </a:lnTo>
                  <a:lnTo>
                    <a:pt x="120693" y="182539"/>
                  </a:lnTo>
                  <a:lnTo>
                    <a:pt x="93885" y="217219"/>
                  </a:lnTo>
                  <a:lnTo>
                    <a:pt x="70064" y="254161"/>
                  </a:lnTo>
                  <a:lnTo>
                    <a:pt x="49410" y="293184"/>
                  </a:lnTo>
                  <a:lnTo>
                    <a:pt x="32106" y="334106"/>
                  </a:lnTo>
                  <a:lnTo>
                    <a:pt x="18331" y="376747"/>
                  </a:lnTo>
                  <a:lnTo>
                    <a:pt x="8268" y="420924"/>
                  </a:lnTo>
                  <a:lnTo>
                    <a:pt x="2097" y="466458"/>
                  </a:lnTo>
                  <a:lnTo>
                    <a:pt x="0" y="513167"/>
                  </a:lnTo>
                  <a:lnTo>
                    <a:pt x="0" y="4693113"/>
                  </a:lnTo>
                  <a:lnTo>
                    <a:pt x="2097" y="4739822"/>
                  </a:lnTo>
                  <a:lnTo>
                    <a:pt x="8268" y="4785356"/>
                  </a:lnTo>
                  <a:lnTo>
                    <a:pt x="18331" y="4829534"/>
                  </a:lnTo>
                  <a:lnTo>
                    <a:pt x="32106" y="4872174"/>
                  </a:lnTo>
                  <a:lnTo>
                    <a:pt x="49410" y="4913096"/>
                  </a:lnTo>
                  <a:lnTo>
                    <a:pt x="70064" y="4952119"/>
                  </a:lnTo>
                  <a:lnTo>
                    <a:pt x="93885" y="4989061"/>
                  </a:lnTo>
                  <a:lnTo>
                    <a:pt x="120693" y="5023741"/>
                  </a:lnTo>
                  <a:lnTo>
                    <a:pt x="150306" y="5055978"/>
                  </a:lnTo>
                  <a:lnTo>
                    <a:pt x="182544" y="5085590"/>
                  </a:lnTo>
                  <a:lnTo>
                    <a:pt x="217224" y="5112398"/>
                  </a:lnTo>
                  <a:lnTo>
                    <a:pt x="254166" y="5136219"/>
                  </a:lnTo>
                  <a:lnTo>
                    <a:pt x="293188" y="5156872"/>
                  </a:lnTo>
                  <a:lnTo>
                    <a:pt x="334110" y="5174176"/>
                  </a:lnTo>
                  <a:lnTo>
                    <a:pt x="376750" y="5187950"/>
                  </a:lnTo>
                  <a:lnTo>
                    <a:pt x="420927" y="5198013"/>
                  </a:lnTo>
                  <a:lnTo>
                    <a:pt x="466460" y="5204184"/>
                  </a:lnTo>
                  <a:lnTo>
                    <a:pt x="513167" y="5206281"/>
                  </a:lnTo>
                  <a:lnTo>
                    <a:pt x="2866279" y="5206281"/>
                  </a:lnTo>
                  <a:lnTo>
                    <a:pt x="2912988" y="5204184"/>
                  </a:lnTo>
                  <a:lnTo>
                    <a:pt x="2958521" y="5198013"/>
                  </a:lnTo>
                  <a:lnTo>
                    <a:pt x="3002699" y="5187950"/>
                  </a:lnTo>
                  <a:lnTo>
                    <a:pt x="3045340" y="5174176"/>
                  </a:lnTo>
                  <a:lnTo>
                    <a:pt x="3086262" y="5156872"/>
                  </a:lnTo>
                  <a:lnTo>
                    <a:pt x="3125285" y="5136219"/>
                  </a:lnTo>
                  <a:lnTo>
                    <a:pt x="3162226" y="5112398"/>
                  </a:lnTo>
                  <a:lnTo>
                    <a:pt x="3196906" y="5085590"/>
                  </a:lnTo>
                  <a:lnTo>
                    <a:pt x="3229143" y="5055978"/>
                  </a:lnTo>
                  <a:lnTo>
                    <a:pt x="3258756" y="5023741"/>
                  </a:lnTo>
                  <a:lnTo>
                    <a:pt x="3285563" y="4989061"/>
                  </a:lnTo>
                  <a:lnTo>
                    <a:pt x="3309384" y="4952119"/>
                  </a:lnTo>
                  <a:lnTo>
                    <a:pt x="3330037" y="4913096"/>
                  </a:lnTo>
                  <a:lnTo>
                    <a:pt x="3347341" y="4872174"/>
                  </a:lnTo>
                  <a:lnTo>
                    <a:pt x="3361116" y="4829534"/>
                  </a:lnTo>
                  <a:lnTo>
                    <a:pt x="3371179" y="4785356"/>
                  </a:lnTo>
                  <a:lnTo>
                    <a:pt x="3377349" y="4739822"/>
                  </a:lnTo>
                  <a:lnTo>
                    <a:pt x="3379446" y="4693113"/>
                  </a:lnTo>
                  <a:lnTo>
                    <a:pt x="3379446" y="513167"/>
                  </a:lnTo>
                  <a:lnTo>
                    <a:pt x="3377349" y="466458"/>
                  </a:lnTo>
                  <a:lnTo>
                    <a:pt x="3371179" y="420924"/>
                  </a:lnTo>
                  <a:lnTo>
                    <a:pt x="3361116" y="376747"/>
                  </a:lnTo>
                  <a:lnTo>
                    <a:pt x="3347341" y="334106"/>
                  </a:lnTo>
                  <a:lnTo>
                    <a:pt x="3330037" y="293184"/>
                  </a:lnTo>
                  <a:lnTo>
                    <a:pt x="3309384" y="254161"/>
                  </a:lnTo>
                  <a:lnTo>
                    <a:pt x="3285563" y="217219"/>
                  </a:lnTo>
                  <a:lnTo>
                    <a:pt x="3258756" y="182539"/>
                  </a:lnTo>
                  <a:lnTo>
                    <a:pt x="3229143" y="150303"/>
                  </a:lnTo>
                  <a:lnTo>
                    <a:pt x="3196906" y="120690"/>
                  </a:lnTo>
                  <a:lnTo>
                    <a:pt x="3162226" y="93883"/>
                  </a:lnTo>
                  <a:lnTo>
                    <a:pt x="3125285" y="70062"/>
                  </a:lnTo>
                  <a:lnTo>
                    <a:pt x="3086262" y="49409"/>
                  </a:lnTo>
                  <a:lnTo>
                    <a:pt x="3045340" y="32104"/>
                  </a:lnTo>
                  <a:lnTo>
                    <a:pt x="3002699" y="18330"/>
                  </a:lnTo>
                  <a:lnTo>
                    <a:pt x="2958521" y="8267"/>
                  </a:lnTo>
                  <a:lnTo>
                    <a:pt x="2912988" y="2097"/>
                  </a:lnTo>
                  <a:lnTo>
                    <a:pt x="28662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623629" y="9370034"/>
              <a:ext cx="1848485" cy="1188085"/>
            </a:xfrm>
            <a:custGeom>
              <a:avLst/>
              <a:gdLst/>
              <a:ahLst/>
              <a:cxnLst/>
              <a:rect l="l" t="t" r="r" b="b"/>
              <a:pathLst>
                <a:path w="1848485" h="1188084">
                  <a:moveTo>
                    <a:pt x="1848289" y="0"/>
                  </a:moveTo>
                  <a:lnTo>
                    <a:pt x="0" y="0"/>
                  </a:lnTo>
                  <a:lnTo>
                    <a:pt x="0" y="767955"/>
                  </a:lnTo>
                  <a:lnTo>
                    <a:pt x="2824" y="816914"/>
                  </a:lnTo>
                  <a:lnTo>
                    <a:pt x="11087" y="864214"/>
                  </a:lnTo>
                  <a:lnTo>
                    <a:pt x="24475" y="909541"/>
                  </a:lnTo>
                  <a:lnTo>
                    <a:pt x="42671" y="952578"/>
                  </a:lnTo>
                  <a:lnTo>
                    <a:pt x="65361" y="993011"/>
                  </a:lnTo>
                  <a:lnTo>
                    <a:pt x="92230" y="1030526"/>
                  </a:lnTo>
                  <a:lnTo>
                    <a:pt x="122963" y="1064806"/>
                  </a:lnTo>
                  <a:lnTo>
                    <a:pt x="157245" y="1095538"/>
                  </a:lnTo>
                  <a:lnTo>
                    <a:pt x="194760" y="1122406"/>
                  </a:lnTo>
                  <a:lnTo>
                    <a:pt x="235195" y="1145095"/>
                  </a:lnTo>
                  <a:lnTo>
                    <a:pt x="278233" y="1163290"/>
                  </a:lnTo>
                  <a:lnTo>
                    <a:pt x="323559" y="1176677"/>
                  </a:lnTo>
                  <a:lnTo>
                    <a:pt x="370860" y="1184940"/>
                  </a:lnTo>
                  <a:lnTo>
                    <a:pt x="419819" y="1187764"/>
                  </a:lnTo>
                  <a:lnTo>
                    <a:pt x="1848289" y="1187764"/>
                  </a:lnTo>
                  <a:lnTo>
                    <a:pt x="1848289" y="0"/>
                  </a:lnTo>
                  <a:close/>
                </a:path>
              </a:pathLst>
            </a:custGeom>
            <a:solidFill>
              <a:srgbClr val="EEEEE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39" name="Rectangle 138">
            <a:extLst>
              <a:ext uri="{FF2B5EF4-FFF2-40B4-BE49-F238E27FC236}">
                <a16:creationId xmlns:a16="http://schemas.microsoft.com/office/drawing/2014/main" id="{8EDE9DE9-A3C9-81CF-463B-5B45493D6C31}"/>
              </a:ext>
            </a:extLst>
          </p:cNvPr>
          <p:cNvSpPr/>
          <p:nvPr/>
        </p:nvSpPr>
        <p:spPr>
          <a:xfrm>
            <a:off x="2505632" y="4291609"/>
            <a:ext cx="1825288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D6EF2471-35D7-2527-F434-8F8145E58546}"/>
              </a:ext>
            </a:extLst>
          </p:cNvPr>
          <p:cNvSpPr/>
          <p:nvPr/>
        </p:nvSpPr>
        <p:spPr>
          <a:xfrm>
            <a:off x="4374269" y="4291609"/>
            <a:ext cx="1858806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E7E2E2E-CC2C-5A64-CAAF-B42C961E689C}"/>
              </a:ext>
            </a:extLst>
          </p:cNvPr>
          <p:cNvSpPr/>
          <p:nvPr/>
        </p:nvSpPr>
        <p:spPr>
          <a:xfrm>
            <a:off x="6294038" y="4291609"/>
            <a:ext cx="1821706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4CDC5EBB-61A5-A00C-7EDF-0AEAB73AD576}"/>
              </a:ext>
            </a:extLst>
          </p:cNvPr>
          <p:cNvSpPr/>
          <p:nvPr/>
        </p:nvSpPr>
        <p:spPr>
          <a:xfrm>
            <a:off x="8176707" y="4291609"/>
            <a:ext cx="1821706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28C23352-BF39-6A96-9815-3833046FBDCC}"/>
              </a:ext>
            </a:extLst>
          </p:cNvPr>
          <p:cNvSpPr/>
          <p:nvPr/>
        </p:nvSpPr>
        <p:spPr>
          <a:xfrm>
            <a:off x="10041989" y="4291609"/>
            <a:ext cx="1821706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C26FC18D-F467-31DE-EE52-3F6FD93C193E}"/>
              </a:ext>
            </a:extLst>
          </p:cNvPr>
          <p:cNvSpPr/>
          <p:nvPr/>
        </p:nvSpPr>
        <p:spPr>
          <a:xfrm>
            <a:off x="11929886" y="4291609"/>
            <a:ext cx="1821706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3A4B3CFD-0652-47C9-8AE9-37B21565D9AB}"/>
              </a:ext>
            </a:extLst>
          </p:cNvPr>
          <p:cNvSpPr/>
          <p:nvPr/>
        </p:nvSpPr>
        <p:spPr>
          <a:xfrm>
            <a:off x="13849775" y="4291609"/>
            <a:ext cx="1821706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B6751002-8DFA-C394-B55E-5E8C073769E4}"/>
              </a:ext>
            </a:extLst>
          </p:cNvPr>
          <p:cNvSpPr/>
          <p:nvPr/>
        </p:nvSpPr>
        <p:spPr>
          <a:xfrm>
            <a:off x="15759958" y="4291609"/>
            <a:ext cx="1821706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C8BEAA59-24CD-6D6F-171A-35CD8568B9ED}"/>
              </a:ext>
            </a:extLst>
          </p:cNvPr>
          <p:cNvSpPr/>
          <p:nvPr/>
        </p:nvSpPr>
        <p:spPr>
          <a:xfrm>
            <a:off x="17639201" y="4291609"/>
            <a:ext cx="1821706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C09F6501-FCE9-1E01-70AD-2B7A21DEDF78}"/>
              </a:ext>
            </a:extLst>
          </p:cNvPr>
          <p:cNvSpPr/>
          <p:nvPr/>
        </p:nvSpPr>
        <p:spPr>
          <a:xfrm>
            <a:off x="603250" y="4291609"/>
            <a:ext cx="1858806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74B8265B-8CDB-D3B8-48D4-1A1C0F9FB52F}"/>
              </a:ext>
            </a:extLst>
          </p:cNvPr>
          <p:cNvSpPr/>
          <p:nvPr/>
        </p:nvSpPr>
        <p:spPr>
          <a:xfrm>
            <a:off x="2505632" y="6715139"/>
            <a:ext cx="1825288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A5DDC25E-BC3E-FA12-DF24-6E8930DD4BB1}"/>
              </a:ext>
            </a:extLst>
          </p:cNvPr>
          <p:cNvSpPr/>
          <p:nvPr/>
        </p:nvSpPr>
        <p:spPr>
          <a:xfrm>
            <a:off x="4374269" y="6715139"/>
            <a:ext cx="1858806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3985CFAA-8892-692F-54FC-A149DF80DBCC}"/>
              </a:ext>
            </a:extLst>
          </p:cNvPr>
          <p:cNvSpPr/>
          <p:nvPr/>
        </p:nvSpPr>
        <p:spPr>
          <a:xfrm>
            <a:off x="6294038" y="6715139"/>
            <a:ext cx="1821706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A574BBF0-7AAC-21BB-8B26-0D6EA964CFBE}"/>
              </a:ext>
            </a:extLst>
          </p:cNvPr>
          <p:cNvSpPr/>
          <p:nvPr/>
        </p:nvSpPr>
        <p:spPr>
          <a:xfrm>
            <a:off x="8176707" y="6715139"/>
            <a:ext cx="1821706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5AC6F3D8-029D-A35E-4723-7A97DB3BB1F5}"/>
              </a:ext>
            </a:extLst>
          </p:cNvPr>
          <p:cNvSpPr/>
          <p:nvPr/>
        </p:nvSpPr>
        <p:spPr>
          <a:xfrm>
            <a:off x="10041989" y="6715139"/>
            <a:ext cx="1821706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8F9764B8-2DC0-4AD6-8CC6-2B54AE1696A4}"/>
              </a:ext>
            </a:extLst>
          </p:cNvPr>
          <p:cNvSpPr/>
          <p:nvPr/>
        </p:nvSpPr>
        <p:spPr>
          <a:xfrm>
            <a:off x="11929886" y="6715139"/>
            <a:ext cx="1821706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94F5B2E1-FD5E-DD13-2E1A-759DB4BAD117}"/>
              </a:ext>
            </a:extLst>
          </p:cNvPr>
          <p:cNvSpPr/>
          <p:nvPr/>
        </p:nvSpPr>
        <p:spPr>
          <a:xfrm>
            <a:off x="13849775" y="6715139"/>
            <a:ext cx="1821706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5C1DE8FE-E070-4972-BF73-381A711B8E76}"/>
              </a:ext>
            </a:extLst>
          </p:cNvPr>
          <p:cNvSpPr/>
          <p:nvPr/>
        </p:nvSpPr>
        <p:spPr>
          <a:xfrm>
            <a:off x="15759958" y="6715139"/>
            <a:ext cx="1821706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2F6D3181-7855-A7CF-861D-80BA0DA05CD2}"/>
              </a:ext>
            </a:extLst>
          </p:cNvPr>
          <p:cNvSpPr/>
          <p:nvPr/>
        </p:nvSpPr>
        <p:spPr>
          <a:xfrm>
            <a:off x="17639201" y="6715139"/>
            <a:ext cx="1821706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994BB2D6-7A96-5BBB-48E3-4FEA70B05EE0}"/>
              </a:ext>
            </a:extLst>
          </p:cNvPr>
          <p:cNvSpPr/>
          <p:nvPr/>
        </p:nvSpPr>
        <p:spPr>
          <a:xfrm>
            <a:off x="603250" y="6715139"/>
            <a:ext cx="1858806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4FB36F15-22EB-2B43-3C5B-6B108848B6AC}"/>
              </a:ext>
            </a:extLst>
          </p:cNvPr>
          <p:cNvSpPr/>
          <p:nvPr/>
        </p:nvSpPr>
        <p:spPr>
          <a:xfrm>
            <a:off x="2540206" y="9213436"/>
            <a:ext cx="1825288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A617098C-E9BC-8FF1-6979-6A4B921BCE25}"/>
              </a:ext>
            </a:extLst>
          </p:cNvPr>
          <p:cNvSpPr/>
          <p:nvPr/>
        </p:nvSpPr>
        <p:spPr>
          <a:xfrm>
            <a:off x="4408843" y="9213436"/>
            <a:ext cx="1858806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33BD5695-EBE0-499B-09A1-23077BF73CDE}"/>
              </a:ext>
            </a:extLst>
          </p:cNvPr>
          <p:cNvSpPr/>
          <p:nvPr/>
        </p:nvSpPr>
        <p:spPr>
          <a:xfrm>
            <a:off x="6328612" y="9213436"/>
            <a:ext cx="1821706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9ACFE7C8-56C3-568B-F9A1-7C45BD35E556}"/>
              </a:ext>
            </a:extLst>
          </p:cNvPr>
          <p:cNvSpPr/>
          <p:nvPr/>
        </p:nvSpPr>
        <p:spPr>
          <a:xfrm>
            <a:off x="8211281" y="9213436"/>
            <a:ext cx="1821706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2F7A5534-8D2E-7A4B-A1A4-265290D59D0A}"/>
              </a:ext>
            </a:extLst>
          </p:cNvPr>
          <p:cNvSpPr/>
          <p:nvPr/>
        </p:nvSpPr>
        <p:spPr>
          <a:xfrm>
            <a:off x="10076563" y="9213436"/>
            <a:ext cx="1821706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5A34665A-4A96-8053-9F23-68CC2087492D}"/>
              </a:ext>
            </a:extLst>
          </p:cNvPr>
          <p:cNvSpPr/>
          <p:nvPr/>
        </p:nvSpPr>
        <p:spPr>
          <a:xfrm>
            <a:off x="11964460" y="9213436"/>
            <a:ext cx="1821706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03719923-6572-1CEB-3EB9-7936267C8D36}"/>
              </a:ext>
            </a:extLst>
          </p:cNvPr>
          <p:cNvSpPr/>
          <p:nvPr/>
        </p:nvSpPr>
        <p:spPr>
          <a:xfrm>
            <a:off x="13884349" y="9213436"/>
            <a:ext cx="1821706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3C5D6EDE-5D2F-CAEE-862A-76D283C956CF}"/>
              </a:ext>
            </a:extLst>
          </p:cNvPr>
          <p:cNvSpPr/>
          <p:nvPr/>
        </p:nvSpPr>
        <p:spPr>
          <a:xfrm>
            <a:off x="15794532" y="9213436"/>
            <a:ext cx="1821706" cy="1139758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B3773C3A-B255-10D5-BF6E-AFAAE54C2353}"/>
              </a:ext>
            </a:extLst>
          </p:cNvPr>
          <p:cNvSpPr/>
          <p:nvPr/>
        </p:nvSpPr>
        <p:spPr>
          <a:xfrm>
            <a:off x="2505632" y="7980055"/>
            <a:ext cx="1825288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6658491E-0B10-33CD-2424-801478079C55}"/>
              </a:ext>
            </a:extLst>
          </p:cNvPr>
          <p:cNvSpPr/>
          <p:nvPr/>
        </p:nvSpPr>
        <p:spPr>
          <a:xfrm>
            <a:off x="4374269" y="7980055"/>
            <a:ext cx="18588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18CEDEBE-98E2-71E7-0C58-1B6DCFC42722}"/>
              </a:ext>
            </a:extLst>
          </p:cNvPr>
          <p:cNvSpPr/>
          <p:nvPr/>
        </p:nvSpPr>
        <p:spPr>
          <a:xfrm>
            <a:off x="6294038" y="7980055"/>
            <a:ext cx="18217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FCFED8FB-3182-8896-05F0-04548EE41427}"/>
              </a:ext>
            </a:extLst>
          </p:cNvPr>
          <p:cNvSpPr/>
          <p:nvPr/>
        </p:nvSpPr>
        <p:spPr>
          <a:xfrm>
            <a:off x="8176707" y="7980055"/>
            <a:ext cx="18217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D84708AF-C57B-C034-5C78-142D964A8E2C}"/>
              </a:ext>
            </a:extLst>
          </p:cNvPr>
          <p:cNvSpPr/>
          <p:nvPr/>
        </p:nvSpPr>
        <p:spPr>
          <a:xfrm>
            <a:off x="10041989" y="7980055"/>
            <a:ext cx="18217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E7A1020A-A999-9CD1-9A8A-68A2DE228CB5}"/>
              </a:ext>
            </a:extLst>
          </p:cNvPr>
          <p:cNvSpPr/>
          <p:nvPr/>
        </p:nvSpPr>
        <p:spPr>
          <a:xfrm>
            <a:off x="11929886" y="7980055"/>
            <a:ext cx="18217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3018DAE0-5D9B-A9D8-E488-6479237DBAEC}"/>
              </a:ext>
            </a:extLst>
          </p:cNvPr>
          <p:cNvSpPr/>
          <p:nvPr/>
        </p:nvSpPr>
        <p:spPr>
          <a:xfrm>
            <a:off x="13849775" y="7980055"/>
            <a:ext cx="18217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CA207474-64BB-7FBE-4201-2F0F72859BC8}"/>
              </a:ext>
            </a:extLst>
          </p:cNvPr>
          <p:cNvSpPr/>
          <p:nvPr/>
        </p:nvSpPr>
        <p:spPr>
          <a:xfrm>
            <a:off x="15759958" y="7980055"/>
            <a:ext cx="18217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80700E5E-30CF-72E6-C3E5-537EAA76D361}"/>
              </a:ext>
            </a:extLst>
          </p:cNvPr>
          <p:cNvSpPr/>
          <p:nvPr/>
        </p:nvSpPr>
        <p:spPr>
          <a:xfrm>
            <a:off x="17639201" y="7980055"/>
            <a:ext cx="18217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2C836A68-7D35-6577-42A3-886FE5F22BE8}"/>
              </a:ext>
            </a:extLst>
          </p:cNvPr>
          <p:cNvSpPr/>
          <p:nvPr/>
        </p:nvSpPr>
        <p:spPr>
          <a:xfrm>
            <a:off x="603250" y="7980055"/>
            <a:ext cx="18588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83C24AB7-D2D3-45D1-FB57-7802E0E1B5FA}"/>
              </a:ext>
            </a:extLst>
          </p:cNvPr>
          <p:cNvSpPr/>
          <p:nvPr/>
        </p:nvSpPr>
        <p:spPr>
          <a:xfrm>
            <a:off x="2505632" y="5511212"/>
            <a:ext cx="1825288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95EA7099-7182-018D-27C6-F74142FBC33B}"/>
              </a:ext>
            </a:extLst>
          </p:cNvPr>
          <p:cNvSpPr/>
          <p:nvPr/>
        </p:nvSpPr>
        <p:spPr>
          <a:xfrm>
            <a:off x="4374269" y="5511212"/>
            <a:ext cx="18588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28CAD2A7-E278-F0E7-C35F-38C1289B842E}"/>
              </a:ext>
            </a:extLst>
          </p:cNvPr>
          <p:cNvSpPr/>
          <p:nvPr/>
        </p:nvSpPr>
        <p:spPr>
          <a:xfrm>
            <a:off x="6294038" y="5511212"/>
            <a:ext cx="18217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552ABDF5-396A-D05C-DF7B-C703B3546D8D}"/>
              </a:ext>
            </a:extLst>
          </p:cNvPr>
          <p:cNvSpPr/>
          <p:nvPr/>
        </p:nvSpPr>
        <p:spPr>
          <a:xfrm>
            <a:off x="8176707" y="5511212"/>
            <a:ext cx="18217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3047E9FA-90C0-3EEC-8C0D-CCA1C6BB5574}"/>
              </a:ext>
            </a:extLst>
          </p:cNvPr>
          <p:cNvSpPr/>
          <p:nvPr/>
        </p:nvSpPr>
        <p:spPr>
          <a:xfrm>
            <a:off x="10041989" y="5511212"/>
            <a:ext cx="18217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6FDE5B8D-5622-305A-A135-9277E64007B5}"/>
              </a:ext>
            </a:extLst>
          </p:cNvPr>
          <p:cNvSpPr/>
          <p:nvPr/>
        </p:nvSpPr>
        <p:spPr>
          <a:xfrm>
            <a:off x="11929886" y="5511212"/>
            <a:ext cx="18217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38B7F3B2-2B0D-AEB6-76A1-5EE8FF2FE71E}"/>
              </a:ext>
            </a:extLst>
          </p:cNvPr>
          <p:cNvSpPr/>
          <p:nvPr/>
        </p:nvSpPr>
        <p:spPr>
          <a:xfrm>
            <a:off x="13849775" y="5511212"/>
            <a:ext cx="18217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4816E640-5114-674A-9B48-289D87B09803}"/>
              </a:ext>
            </a:extLst>
          </p:cNvPr>
          <p:cNvSpPr/>
          <p:nvPr/>
        </p:nvSpPr>
        <p:spPr>
          <a:xfrm>
            <a:off x="15759958" y="5511212"/>
            <a:ext cx="18217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A99D0566-F277-2F85-DFA4-F4A8177D9CD8}"/>
              </a:ext>
            </a:extLst>
          </p:cNvPr>
          <p:cNvSpPr/>
          <p:nvPr/>
        </p:nvSpPr>
        <p:spPr>
          <a:xfrm>
            <a:off x="17639201" y="5511212"/>
            <a:ext cx="18217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C64B9F43-1734-0B06-7D15-75AA3C3774D1}"/>
              </a:ext>
            </a:extLst>
          </p:cNvPr>
          <p:cNvSpPr/>
          <p:nvPr/>
        </p:nvSpPr>
        <p:spPr>
          <a:xfrm>
            <a:off x="603250" y="5511212"/>
            <a:ext cx="18588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59576222-F4BD-C357-CAA3-A5116B10C433}"/>
              </a:ext>
            </a:extLst>
          </p:cNvPr>
          <p:cNvSpPr/>
          <p:nvPr/>
        </p:nvSpPr>
        <p:spPr>
          <a:xfrm>
            <a:off x="2505632" y="3047391"/>
            <a:ext cx="1825288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3F26D043-C5EC-D553-1296-1D1A493B2DEF}"/>
              </a:ext>
            </a:extLst>
          </p:cNvPr>
          <p:cNvSpPr/>
          <p:nvPr/>
        </p:nvSpPr>
        <p:spPr>
          <a:xfrm>
            <a:off x="4374269" y="3047391"/>
            <a:ext cx="18588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79C1F96D-1BDE-3F92-3DAA-EE4ABA9BBAE7}"/>
              </a:ext>
            </a:extLst>
          </p:cNvPr>
          <p:cNvSpPr/>
          <p:nvPr/>
        </p:nvSpPr>
        <p:spPr>
          <a:xfrm>
            <a:off x="6294038" y="3047391"/>
            <a:ext cx="18217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94FF1C50-5BBB-DE20-7B17-1858B9A41F18}"/>
              </a:ext>
            </a:extLst>
          </p:cNvPr>
          <p:cNvSpPr/>
          <p:nvPr/>
        </p:nvSpPr>
        <p:spPr>
          <a:xfrm>
            <a:off x="8176707" y="3047391"/>
            <a:ext cx="18217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C243B0B0-0105-D3B4-7506-7799017EC380}"/>
              </a:ext>
            </a:extLst>
          </p:cNvPr>
          <p:cNvSpPr/>
          <p:nvPr/>
        </p:nvSpPr>
        <p:spPr>
          <a:xfrm>
            <a:off x="10041989" y="3047391"/>
            <a:ext cx="18217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CC690D8C-349D-D09C-CDB2-B217A6219339}"/>
              </a:ext>
            </a:extLst>
          </p:cNvPr>
          <p:cNvSpPr/>
          <p:nvPr/>
        </p:nvSpPr>
        <p:spPr>
          <a:xfrm>
            <a:off x="11929886" y="3047391"/>
            <a:ext cx="18217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576FB7E5-DAF9-4F59-6E68-DDB64040D311}"/>
              </a:ext>
            </a:extLst>
          </p:cNvPr>
          <p:cNvSpPr/>
          <p:nvPr/>
        </p:nvSpPr>
        <p:spPr>
          <a:xfrm>
            <a:off x="13849775" y="3047391"/>
            <a:ext cx="18217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238E28C3-E1E3-059D-7A7E-2C43DDF965D2}"/>
              </a:ext>
            </a:extLst>
          </p:cNvPr>
          <p:cNvSpPr/>
          <p:nvPr/>
        </p:nvSpPr>
        <p:spPr>
          <a:xfrm>
            <a:off x="15759958" y="3047391"/>
            <a:ext cx="18217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02C4DCFE-8D67-01A6-1536-9ED4A0D21467}"/>
              </a:ext>
            </a:extLst>
          </p:cNvPr>
          <p:cNvSpPr/>
          <p:nvPr/>
        </p:nvSpPr>
        <p:spPr>
          <a:xfrm>
            <a:off x="17639201" y="3047391"/>
            <a:ext cx="18217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E7E590A1-15BB-8BC9-08F2-5B6736B0B74C}"/>
              </a:ext>
            </a:extLst>
          </p:cNvPr>
          <p:cNvSpPr/>
          <p:nvPr/>
        </p:nvSpPr>
        <p:spPr>
          <a:xfrm>
            <a:off x="603250" y="3047391"/>
            <a:ext cx="1858806" cy="1139758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9" name="Rectangle 198">
            <a:extLst>
              <a:ext uri="{FF2B5EF4-FFF2-40B4-BE49-F238E27FC236}">
                <a16:creationId xmlns:a16="http://schemas.microsoft.com/office/drawing/2014/main" id="{D37362A5-DEFC-983A-B8F0-6C4CF452ABCC}"/>
              </a:ext>
            </a:extLst>
          </p:cNvPr>
          <p:cNvSpPr/>
          <p:nvPr/>
        </p:nvSpPr>
        <p:spPr>
          <a:xfrm>
            <a:off x="2505632" y="2144800"/>
            <a:ext cx="1825288" cy="837684"/>
          </a:xfrm>
          <a:prstGeom prst="rect">
            <a:avLst/>
          </a:prstGeom>
          <a:solidFill>
            <a:srgbClr val="7D5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96F7380B-EFA2-0D4A-2F2A-DA43FA94373C}"/>
              </a:ext>
            </a:extLst>
          </p:cNvPr>
          <p:cNvSpPr/>
          <p:nvPr/>
        </p:nvSpPr>
        <p:spPr>
          <a:xfrm>
            <a:off x="4374269" y="2144800"/>
            <a:ext cx="1858806" cy="837684"/>
          </a:xfrm>
          <a:prstGeom prst="rect">
            <a:avLst/>
          </a:prstGeom>
          <a:solidFill>
            <a:srgbClr val="7D5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A1105D0C-F10F-F89D-ABD7-D464599AC61A}"/>
              </a:ext>
            </a:extLst>
          </p:cNvPr>
          <p:cNvSpPr/>
          <p:nvPr/>
        </p:nvSpPr>
        <p:spPr>
          <a:xfrm>
            <a:off x="6294038" y="2144800"/>
            <a:ext cx="1821706" cy="837684"/>
          </a:xfrm>
          <a:prstGeom prst="rect">
            <a:avLst/>
          </a:prstGeom>
          <a:solidFill>
            <a:srgbClr val="7D5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0BAA04D1-F7AF-EF1B-939B-7C6C54DA60BD}"/>
              </a:ext>
            </a:extLst>
          </p:cNvPr>
          <p:cNvSpPr/>
          <p:nvPr/>
        </p:nvSpPr>
        <p:spPr>
          <a:xfrm>
            <a:off x="8176707" y="2144800"/>
            <a:ext cx="1821706" cy="837684"/>
          </a:xfrm>
          <a:prstGeom prst="rect">
            <a:avLst/>
          </a:prstGeom>
          <a:solidFill>
            <a:srgbClr val="7D5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02F5FCAD-E5AA-0BA4-F7C4-A4AFFD597CCE}"/>
              </a:ext>
            </a:extLst>
          </p:cNvPr>
          <p:cNvSpPr/>
          <p:nvPr/>
        </p:nvSpPr>
        <p:spPr>
          <a:xfrm>
            <a:off x="10041989" y="2144800"/>
            <a:ext cx="1821706" cy="837684"/>
          </a:xfrm>
          <a:prstGeom prst="rect">
            <a:avLst/>
          </a:prstGeom>
          <a:solidFill>
            <a:srgbClr val="7D5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23A835AC-9356-0212-6167-3E78ECE64F2A}"/>
              </a:ext>
            </a:extLst>
          </p:cNvPr>
          <p:cNvSpPr/>
          <p:nvPr/>
        </p:nvSpPr>
        <p:spPr>
          <a:xfrm>
            <a:off x="11929886" y="2144800"/>
            <a:ext cx="1821706" cy="837684"/>
          </a:xfrm>
          <a:prstGeom prst="rect">
            <a:avLst/>
          </a:prstGeom>
          <a:solidFill>
            <a:srgbClr val="7D5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A9BF2E6C-036D-EFE9-4C98-BC44F6B5D749}"/>
              </a:ext>
            </a:extLst>
          </p:cNvPr>
          <p:cNvSpPr/>
          <p:nvPr/>
        </p:nvSpPr>
        <p:spPr>
          <a:xfrm>
            <a:off x="13849775" y="2144800"/>
            <a:ext cx="1821706" cy="837684"/>
          </a:xfrm>
          <a:prstGeom prst="rect">
            <a:avLst/>
          </a:prstGeom>
          <a:solidFill>
            <a:srgbClr val="7D5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6" name="Rectangle 205">
            <a:extLst>
              <a:ext uri="{FF2B5EF4-FFF2-40B4-BE49-F238E27FC236}">
                <a16:creationId xmlns:a16="http://schemas.microsoft.com/office/drawing/2014/main" id="{C379C3B0-F4F0-606A-A640-A04C42FE1A28}"/>
              </a:ext>
            </a:extLst>
          </p:cNvPr>
          <p:cNvSpPr/>
          <p:nvPr/>
        </p:nvSpPr>
        <p:spPr>
          <a:xfrm>
            <a:off x="15759958" y="2144800"/>
            <a:ext cx="1821706" cy="837684"/>
          </a:xfrm>
          <a:prstGeom prst="rect">
            <a:avLst/>
          </a:prstGeom>
          <a:solidFill>
            <a:srgbClr val="7D5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bject 14"/>
          <p:cNvSpPr/>
          <p:nvPr/>
        </p:nvSpPr>
        <p:spPr>
          <a:xfrm>
            <a:off x="623629" y="2144800"/>
            <a:ext cx="1848485" cy="858519"/>
          </a:xfrm>
          <a:custGeom>
            <a:avLst/>
            <a:gdLst/>
            <a:ahLst/>
            <a:cxnLst/>
            <a:rect l="l" t="t" r="r" b="b"/>
            <a:pathLst>
              <a:path w="1848485" h="858519">
                <a:moveTo>
                  <a:pt x="1848289" y="0"/>
                </a:moveTo>
                <a:lnTo>
                  <a:pt x="632232" y="0"/>
                </a:lnTo>
                <a:lnTo>
                  <a:pt x="585049" y="1734"/>
                </a:lnTo>
                <a:lnTo>
                  <a:pt x="538807" y="6855"/>
                </a:lnTo>
                <a:lnTo>
                  <a:pt x="493630" y="15240"/>
                </a:lnTo>
                <a:lnTo>
                  <a:pt x="449638" y="26768"/>
                </a:lnTo>
                <a:lnTo>
                  <a:pt x="406955" y="41315"/>
                </a:lnTo>
                <a:lnTo>
                  <a:pt x="365703" y="58761"/>
                </a:lnTo>
                <a:lnTo>
                  <a:pt x="326003" y="78982"/>
                </a:lnTo>
                <a:lnTo>
                  <a:pt x="287979" y="101856"/>
                </a:lnTo>
                <a:lnTo>
                  <a:pt x="251752" y="127261"/>
                </a:lnTo>
                <a:lnTo>
                  <a:pt x="217445" y="155075"/>
                </a:lnTo>
                <a:lnTo>
                  <a:pt x="185180" y="185176"/>
                </a:lnTo>
                <a:lnTo>
                  <a:pt x="155079" y="217441"/>
                </a:lnTo>
                <a:lnTo>
                  <a:pt x="127264" y="251748"/>
                </a:lnTo>
                <a:lnTo>
                  <a:pt x="101859" y="287974"/>
                </a:lnTo>
                <a:lnTo>
                  <a:pt x="78984" y="325999"/>
                </a:lnTo>
                <a:lnTo>
                  <a:pt x="58762" y="365698"/>
                </a:lnTo>
                <a:lnTo>
                  <a:pt x="41316" y="406951"/>
                </a:lnTo>
                <a:lnTo>
                  <a:pt x="26768" y="449634"/>
                </a:lnTo>
                <a:lnTo>
                  <a:pt x="15240" y="493626"/>
                </a:lnTo>
                <a:lnTo>
                  <a:pt x="6855" y="538805"/>
                </a:lnTo>
                <a:lnTo>
                  <a:pt x="1734" y="585047"/>
                </a:lnTo>
                <a:lnTo>
                  <a:pt x="0" y="632232"/>
                </a:lnTo>
                <a:lnTo>
                  <a:pt x="0" y="858120"/>
                </a:lnTo>
                <a:lnTo>
                  <a:pt x="1848289" y="858120"/>
                </a:lnTo>
                <a:lnTo>
                  <a:pt x="1848289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10" name="object 10"/>
          <p:cNvSpPr/>
          <p:nvPr/>
        </p:nvSpPr>
        <p:spPr>
          <a:xfrm>
            <a:off x="17632184" y="2144800"/>
            <a:ext cx="1848485" cy="858519"/>
          </a:xfrm>
          <a:custGeom>
            <a:avLst/>
            <a:gdLst/>
            <a:ahLst/>
            <a:cxnLst/>
            <a:rect l="l" t="t" r="r" b="b"/>
            <a:pathLst>
              <a:path w="1848484" h="858519">
                <a:moveTo>
                  <a:pt x="1216046" y="0"/>
                </a:moveTo>
                <a:lnTo>
                  <a:pt x="0" y="0"/>
                </a:lnTo>
                <a:lnTo>
                  <a:pt x="0" y="858120"/>
                </a:lnTo>
                <a:lnTo>
                  <a:pt x="1848278" y="858120"/>
                </a:lnTo>
                <a:lnTo>
                  <a:pt x="1848278" y="632232"/>
                </a:lnTo>
                <a:lnTo>
                  <a:pt x="1846544" y="585047"/>
                </a:lnTo>
                <a:lnTo>
                  <a:pt x="1841423" y="538805"/>
                </a:lnTo>
                <a:lnTo>
                  <a:pt x="1833038" y="493626"/>
                </a:lnTo>
                <a:lnTo>
                  <a:pt x="1821510" y="449634"/>
                </a:lnTo>
                <a:lnTo>
                  <a:pt x="1806963" y="406951"/>
                </a:lnTo>
                <a:lnTo>
                  <a:pt x="1789517" y="365698"/>
                </a:lnTo>
                <a:lnTo>
                  <a:pt x="1769296" y="325999"/>
                </a:lnTo>
                <a:lnTo>
                  <a:pt x="1746422" y="287974"/>
                </a:lnTo>
                <a:lnTo>
                  <a:pt x="1721017" y="251748"/>
                </a:lnTo>
                <a:lnTo>
                  <a:pt x="1693203" y="217441"/>
                </a:lnTo>
                <a:lnTo>
                  <a:pt x="1663102" y="185176"/>
                </a:lnTo>
                <a:lnTo>
                  <a:pt x="1630837" y="155075"/>
                </a:lnTo>
                <a:lnTo>
                  <a:pt x="1596530" y="127261"/>
                </a:lnTo>
                <a:lnTo>
                  <a:pt x="1560303" y="101856"/>
                </a:lnTo>
                <a:lnTo>
                  <a:pt x="1522279" y="78982"/>
                </a:lnTo>
                <a:lnTo>
                  <a:pt x="1482580" y="58761"/>
                </a:lnTo>
                <a:lnTo>
                  <a:pt x="1441327" y="41315"/>
                </a:lnTo>
                <a:lnTo>
                  <a:pt x="1398643" y="26768"/>
                </a:lnTo>
                <a:lnTo>
                  <a:pt x="1354651" y="15240"/>
                </a:lnTo>
                <a:lnTo>
                  <a:pt x="1309473" y="6855"/>
                </a:lnTo>
                <a:lnTo>
                  <a:pt x="1263231" y="1734"/>
                </a:lnTo>
                <a:lnTo>
                  <a:pt x="1216046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8444094" y="807796"/>
            <a:ext cx="1128395" cy="1128395"/>
          </a:xfrm>
          <a:custGeom>
            <a:avLst/>
            <a:gdLst/>
            <a:ahLst/>
            <a:cxnLst/>
            <a:rect l="l" t="t" r="r" b="b"/>
            <a:pathLst>
              <a:path w="1128394" h="1128395">
                <a:moveTo>
                  <a:pt x="564066" y="0"/>
                </a:moveTo>
                <a:lnTo>
                  <a:pt x="515397" y="2070"/>
                </a:lnTo>
                <a:lnTo>
                  <a:pt x="467878" y="8168"/>
                </a:lnTo>
                <a:lnTo>
                  <a:pt x="421677" y="18125"/>
                </a:lnTo>
                <a:lnTo>
                  <a:pt x="376964" y="31772"/>
                </a:lnTo>
                <a:lnTo>
                  <a:pt x="333909" y="48938"/>
                </a:lnTo>
                <a:lnTo>
                  <a:pt x="292681" y="69456"/>
                </a:lnTo>
                <a:lnTo>
                  <a:pt x="253449" y="93154"/>
                </a:lnTo>
                <a:lnTo>
                  <a:pt x="216382" y="119865"/>
                </a:lnTo>
                <a:lnTo>
                  <a:pt x="181651" y="149419"/>
                </a:lnTo>
                <a:lnTo>
                  <a:pt x="149423" y="181646"/>
                </a:lnTo>
                <a:lnTo>
                  <a:pt x="119869" y="216378"/>
                </a:lnTo>
                <a:lnTo>
                  <a:pt x="93157" y="253444"/>
                </a:lnTo>
                <a:lnTo>
                  <a:pt x="69458" y="292676"/>
                </a:lnTo>
                <a:lnTo>
                  <a:pt x="48940" y="333905"/>
                </a:lnTo>
                <a:lnTo>
                  <a:pt x="31773" y="376960"/>
                </a:lnTo>
                <a:lnTo>
                  <a:pt x="18126" y="421673"/>
                </a:lnTo>
                <a:lnTo>
                  <a:pt x="8169" y="467875"/>
                </a:lnTo>
                <a:lnTo>
                  <a:pt x="2070" y="515396"/>
                </a:lnTo>
                <a:lnTo>
                  <a:pt x="0" y="564066"/>
                </a:lnTo>
                <a:lnTo>
                  <a:pt x="2070" y="612737"/>
                </a:lnTo>
                <a:lnTo>
                  <a:pt x="8169" y="660258"/>
                </a:lnTo>
                <a:lnTo>
                  <a:pt x="18126" y="706459"/>
                </a:lnTo>
                <a:lnTo>
                  <a:pt x="31773" y="751173"/>
                </a:lnTo>
                <a:lnTo>
                  <a:pt x="48940" y="794229"/>
                </a:lnTo>
                <a:lnTo>
                  <a:pt x="69458" y="835458"/>
                </a:lnTo>
                <a:lnTo>
                  <a:pt x="93157" y="874691"/>
                </a:lnTo>
                <a:lnTo>
                  <a:pt x="119869" y="911758"/>
                </a:lnTo>
                <a:lnTo>
                  <a:pt x="149423" y="946491"/>
                </a:lnTo>
                <a:lnTo>
                  <a:pt x="181651" y="978719"/>
                </a:lnTo>
                <a:lnTo>
                  <a:pt x="216382" y="1008273"/>
                </a:lnTo>
                <a:lnTo>
                  <a:pt x="253449" y="1034985"/>
                </a:lnTo>
                <a:lnTo>
                  <a:pt x="292681" y="1058684"/>
                </a:lnTo>
                <a:lnTo>
                  <a:pt x="333909" y="1079202"/>
                </a:lnTo>
                <a:lnTo>
                  <a:pt x="376964" y="1096370"/>
                </a:lnTo>
                <a:lnTo>
                  <a:pt x="421677" y="1110017"/>
                </a:lnTo>
                <a:lnTo>
                  <a:pt x="467878" y="1119974"/>
                </a:lnTo>
                <a:lnTo>
                  <a:pt x="515397" y="1126073"/>
                </a:lnTo>
                <a:lnTo>
                  <a:pt x="564066" y="1128143"/>
                </a:lnTo>
                <a:lnTo>
                  <a:pt x="612737" y="1126073"/>
                </a:lnTo>
                <a:lnTo>
                  <a:pt x="660258" y="1119974"/>
                </a:lnTo>
                <a:lnTo>
                  <a:pt x="706459" y="1110017"/>
                </a:lnTo>
                <a:lnTo>
                  <a:pt x="751173" y="1096370"/>
                </a:lnTo>
                <a:lnTo>
                  <a:pt x="794229" y="1079202"/>
                </a:lnTo>
                <a:lnTo>
                  <a:pt x="835458" y="1058684"/>
                </a:lnTo>
                <a:lnTo>
                  <a:pt x="874691" y="1034985"/>
                </a:lnTo>
                <a:lnTo>
                  <a:pt x="911758" y="1008273"/>
                </a:lnTo>
                <a:lnTo>
                  <a:pt x="946491" y="978719"/>
                </a:lnTo>
                <a:lnTo>
                  <a:pt x="978719" y="946491"/>
                </a:lnTo>
                <a:lnTo>
                  <a:pt x="1008273" y="911758"/>
                </a:lnTo>
                <a:lnTo>
                  <a:pt x="1034985" y="874691"/>
                </a:lnTo>
                <a:lnTo>
                  <a:pt x="1058684" y="835458"/>
                </a:lnTo>
                <a:lnTo>
                  <a:pt x="1079202" y="794229"/>
                </a:lnTo>
                <a:lnTo>
                  <a:pt x="1096370" y="751173"/>
                </a:lnTo>
                <a:lnTo>
                  <a:pt x="1110017" y="706459"/>
                </a:lnTo>
                <a:lnTo>
                  <a:pt x="1119974" y="660258"/>
                </a:lnTo>
                <a:lnTo>
                  <a:pt x="1126073" y="612737"/>
                </a:lnTo>
                <a:lnTo>
                  <a:pt x="1128143" y="564066"/>
                </a:lnTo>
                <a:lnTo>
                  <a:pt x="1126073" y="515396"/>
                </a:lnTo>
                <a:lnTo>
                  <a:pt x="1119974" y="467875"/>
                </a:lnTo>
                <a:lnTo>
                  <a:pt x="1110017" y="421673"/>
                </a:lnTo>
                <a:lnTo>
                  <a:pt x="1096370" y="376960"/>
                </a:lnTo>
                <a:lnTo>
                  <a:pt x="1079202" y="333905"/>
                </a:lnTo>
                <a:lnTo>
                  <a:pt x="1058684" y="292676"/>
                </a:lnTo>
                <a:lnTo>
                  <a:pt x="1034985" y="253444"/>
                </a:lnTo>
                <a:lnTo>
                  <a:pt x="1008273" y="216378"/>
                </a:lnTo>
                <a:lnTo>
                  <a:pt x="978719" y="181646"/>
                </a:lnTo>
                <a:lnTo>
                  <a:pt x="946491" y="149419"/>
                </a:lnTo>
                <a:lnTo>
                  <a:pt x="911758" y="119865"/>
                </a:lnTo>
                <a:lnTo>
                  <a:pt x="874691" y="93154"/>
                </a:lnTo>
                <a:lnTo>
                  <a:pt x="835458" y="69456"/>
                </a:lnTo>
                <a:lnTo>
                  <a:pt x="794229" y="48938"/>
                </a:lnTo>
                <a:lnTo>
                  <a:pt x="751173" y="31772"/>
                </a:lnTo>
                <a:lnTo>
                  <a:pt x="706459" y="18125"/>
                </a:lnTo>
                <a:lnTo>
                  <a:pt x="660258" y="8168"/>
                </a:lnTo>
                <a:lnTo>
                  <a:pt x="612737" y="2070"/>
                </a:lnTo>
                <a:lnTo>
                  <a:pt x="564066" y="0"/>
                </a:lnTo>
                <a:close/>
              </a:path>
            </a:pathLst>
          </a:custGeom>
          <a:solidFill>
            <a:srgbClr val="AEAEA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18452059" y="33067"/>
            <a:ext cx="1112520" cy="469900"/>
          </a:xfrm>
          <a:custGeom>
            <a:avLst/>
            <a:gdLst/>
            <a:ahLst/>
            <a:cxnLst/>
            <a:rect l="l" t="t" r="r" b="b"/>
            <a:pathLst>
              <a:path w="1112519" h="469900">
                <a:moveTo>
                  <a:pt x="1112213" y="0"/>
                </a:moveTo>
                <a:lnTo>
                  <a:pt x="0" y="0"/>
                </a:lnTo>
                <a:lnTo>
                  <a:pt x="204" y="1590"/>
                </a:lnTo>
                <a:lnTo>
                  <a:pt x="10161" y="47792"/>
                </a:lnTo>
                <a:lnTo>
                  <a:pt x="23808" y="92505"/>
                </a:lnTo>
                <a:lnTo>
                  <a:pt x="40975" y="135560"/>
                </a:lnTo>
                <a:lnTo>
                  <a:pt x="61493" y="176789"/>
                </a:lnTo>
                <a:lnTo>
                  <a:pt x="85192" y="216021"/>
                </a:lnTo>
                <a:lnTo>
                  <a:pt x="111904" y="253087"/>
                </a:lnTo>
                <a:lnTo>
                  <a:pt x="141458" y="287819"/>
                </a:lnTo>
                <a:lnTo>
                  <a:pt x="173685" y="320046"/>
                </a:lnTo>
                <a:lnTo>
                  <a:pt x="208417" y="349600"/>
                </a:lnTo>
                <a:lnTo>
                  <a:pt x="245484" y="376311"/>
                </a:lnTo>
                <a:lnTo>
                  <a:pt x="284716" y="400009"/>
                </a:lnTo>
                <a:lnTo>
                  <a:pt x="325944" y="420527"/>
                </a:lnTo>
                <a:lnTo>
                  <a:pt x="368999" y="437693"/>
                </a:lnTo>
                <a:lnTo>
                  <a:pt x="413712" y="451340"/>
                </a:lnTo>
                <a:lnTo>
                  <a:pt x="459913" y="461297"/>
                </a:lnTo>
                <a:lnTo>
                  <a:pt x="507432" y="467395"/>
                </a:lnTo>
                <a:lnTo>
                  <a:pt x="556101" y="469466"/>
                </a:lnTo>
                <a:lnTo>
                  <a:pt x="604772" y="467395"/>
                </a:lnTo>
                <a:lnTo>
                  <a:pt x="652293" y="461297"/>
                </a:lnTo>
                <a:lnTo>
                  <a:pt x="698494" y="451340"/>
                </a:lnTo>
                <a:lnTo>
                  <a:pt x="743208" y="437693"/>
                </a:lnTo>
                <a:lnTo>
                  <a:pt x="786264" y="420527"/>
                </a:lnTo>
                <a:lnTo>
                  <a:pt x="827493" y="400009"/>
                </a:lnTo>
                <a:lnTo>
                  <a:pt x="866726" y="376311"/>
                </a:lnTo>
                <a:lnTo>
                  <a:pt x="903793" y="349600"/>
                </a:lnTo>
                <a:lnTo>
                  <a:pt x="938526" y="320046"/>
                </a:lnTo>
                <a:lnTo>
                  <a:pt x="970754" y="287819"/>
                </a:lnTo>
                <a:lnTo>
                  <a:pt x="1000308" y="253087"/>
                </a:lnTo>
                <a:lnTo>
                  <a:pt x="1027020" y="216021"/>
                </a:lnTo>
                <a:lnTo>
                  <a:pt x="1050719" y="176789"/>
                </a:lnTo>
                <a:lnTo>
                  <a:pt x="1071237" y="135560"/>
                </a:lnTo>
                <a:lnTo>
                  <a:pt x="1088405" y="92505"/>
                </a:lnTo>
                <a:lnTo>
                  <a:pt x="1102052" y="47792"/>
                </a:lnTo>
                <a:lnTo>
                  <a:pt x="1112009" y="1590"/>
                </a:lnTo>
                <a:lnTo>
                  <a:pt x="1112213" y="0"/>
                </a:lnTo>
                <a:close/>
              </a:path>
            </a:pathLst>
          </a:custGeom>
          <a:solidFill>
            <a:srgbClr val="AEAEA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414970" y="479438"/>
            <a:ext cx="9666279" cy="10861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 Integration Areas</a:t>
            </a:r>
          </a:p>
        </p:txBody>
      </p:sp>
      <p:sp>
        <p:nvSpPr>
          <p:cNvPr id="8" name="object 8"/>
          <p:cNvSpPr/>
          <p:nvPr/>
        </p:nvSpPr>
        <p:spPr>
          <a:xfrm>
            <a:off x="17632184" y="9190990"/>
            <a:ext cx="1848485" cy="1188085"/>
          </a:xfrm>
          <a:custGeom>
            <a:avLst/>
            <a:gdLst/>
            <a:ahLst/>
            <a:cxnLst/>
            <a:rect l="l" t="t" r="r" b="b"/>
            <a:pathLst>
              <a:path w="1848484" h="1188084">
                <a:moveTo>
                  <a:pt x="1848278" y="0"/>
                </a:moveTo>
                <a:lnTo>
                  <a:pt x="0" y="0"/>
                </a:lnTo>
                <a:lnTo>
                  <a:pt x="0" y="1187764"/>
                </a:lnTo>
                <a:lnTo>
                  <a:pt x="1428469" y="1187764"/>
                </a:lnTo>
                <a:lnTo>
                  <a:pt x="1477428" y="1184940"/>
                </a:lnTo>
                <a:lnTo>
                  <a:pt x="1524728" y="1176677"/>
                </a:lnTo>
                <a:lnTo>
                  <a:pt x="1570054" y="1163290"/>
                </a:lnTo>
                <a:lnTo>
                  <a:pt x="1613092" y="1145095"/>
                </a:lnTo>
                <a:lnTo>
                  <a:pt x="1653525" y="1122406"/>
                </a:lnTo>
                <a:lnTo>
                  <a:pt x="1691039" y="1095538"/>
                </a:lnTo>
                <a:lnTo>
                  <a:pt x="1725320" y="1064806"/>
                </a:lnTo>
                <a:lnTo>
                  <a:pt x="1756052" y="1030526"/>
                </a:lnTo>
                <a:lnTo>
                  <a:pt x="1782920" y="993011"/>
                </a:lnTo>
                <a:lnTo>
                  <a:pt x="1805609" y="952578"/>
                </a:lnTo>
                <a:lnTo>
                  <a:pt x="1823804" y="909541"/>
                </a:lnTo>
                <a:lnTo>
                  <a:pt x="1837191" y="864214"/>
                </a:lnTo>
                <a:lnTo>
                  <a:pt x="1845454" y="816914"/>
                </a:lnTo>
                <a:lnTo>
                  <a:pt x="1848278" y="767955"/>
                </a:lnTo>
                <a:lnTo>
                  <a:pt x="1848278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744792-EACE-4C0F-E88A-7003DAA3CA66}"/>
              </a:ext>
            </a:extLst>
          </p:cNvPr>
          <p:cNvSpPr txBox="1"/>
          <p:nvPr/>
        </p:nvSpPr>
        <p:spPr>
          <a:xfrm>
            <a:off x="475970" y="2471229"/>
            <a:ext cx="1697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2090">
              <a:lnSpc>
                <a:spcPct val="100000"/>
              </a:lnSpc>
            </a:pPr>
            <a:r>
              <a:rPr lang="en-US" sz="1600" b="1" spc="0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 Strategy</a:t>
            </a:r>
            <a:endParaRPr lang="en-US" sz="1600" spc="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59BCA9-403F-69DF-B3AC-3B6BA15E4EB6}"/>
              </a:ext>
            </a:extLst>
          </p:cNvPr>
          <p:cNvSpPr txBox="1"/>
          <p:nvPr/>
        </p:nvSpPr>
        <p:spPr>
          <a:xfrm>
            <a:off x="2370737" y="2281671"/>
            <a:ext cx="22301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3040">
              <a:lnSpc>
                <a:spcPct val="100000"/>
              </a:lnSpc>
              <a:spcBef>
                <a:spcPts val="1540"/>
              </a:spcBef>
            </a:pPr>
            <a:r>
              <a:rPr lang="en-US" sz="1600" b="1" spc="0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Culture +</a:t>
            </a:r>
            <a:endParaRPr lang="en-US" sz="1600" spc="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93040">
              <a:lnSpc>
                <a:spcPct val="100000"/>
              </a:lnSpc>
              <a:spcBef>
                <a:spcPts val="30"/>
              </a:spcBef>
            </a:pPr>
            <a:r>
              <a:rPr lang="en-US" sz="1600" b="1" spc="0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Organization</a:t>
            </a:r>
            <a:endParaRPr lang="en-US" sz="1600" spc="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DEE6F5-4DFF-AEA3-BA18-F994EA121385}"/>
              </a:ext>
            </a:extLst>
          </p:cNvPr>
          <p:cNvSpPr txBox="1"/>
          <p:nvPr/>
        </p:nvSpPr>
        <p:spPr>
          <a:xfrm>
            <a:off x="4208470" y="2354308"/>
            <a:ext cx="2094540" cy="584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7010" marR="565785">
              <a:lnSpc>
                <a:spcPct val="101800"/>
              </a:lnSpc>
              <a:spcBef>
                <a:spcPts val="1505"/>
              </a:spcBef>
            </a:pPr>
            <a:r>
              <a:rPr lang="en-US" sz="1600" b="1" spc="0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Talent acquisition</a:t>
            </a:r>
            <a:endParaRPr lang="en-US" sz="1600" spc="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7D97C68-0689-5F30-1D1D-B2D2C6FBE8D6}"/>
              </a:ext>
            </a:extLst>
          </p:cNvPr>
          <p:cNvSpPr txBox="1"/>
          <p:nvPr/>
        </p:nvSpPr>
        <p:spPr>
          <a:xfrm>
            <a:off x="6176220" y="2354308"/>
            <a:ext cx="2428030" cy="584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0185" marR="335280">
              <a:lnSpc>
                <a:spcPct val="101800"/>
              </a:lnSpc>
              <a:spcBef>
                <a:spcPts val="1505"/>
              </a:spcBef>
            </a:pPr>
            <a:r>
              <a:rPr lang="en-US" sz="1600" b="1" spc="0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Talent management</a:t>
            </a:r>
            <a:endParaRPr lang="en-US" sz="1600" spc="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E091A4-2935-E269-B8DD-E900024532AD}"/>
              </a:ext>
            </a:extLst>
          </p:cNvPr>
          <p:cNvSpPr txBox="1"/>
          <p:nvPr/>
        </p:nvSpPr>
        <p:spPr>
          <a:xfrm>
            <a:off x="8078240" y="2333721"/>
            <a:ext cx="2094540" cy="584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245" marR="354330">
              <a:lnSpc>
                <a:spcPct val="101800"/>
              </a:lnSpc>
              <a:spcBef>
                <a:spcPts val="1505"/>
              </a:spcBef>
            </a:pPr>
            <a:r>
              <a:rPr lang="en-US" sz="1600" b="1" spc="0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Learning &amp; Development</a:t>
            </a:r>
            <a:endParaRPr lang="en-US" sz="1600" spc="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63644B6-FB12-47C2-BB92-CB09734AC255}"/>
              </a:ext>
            </a:extLst>
          </p:cNvPr>
          <p:cNvSpPr txBox="1"/>
          <p:nvPr/>
        </p:nvSpPr>
        <p:spPr>
          <a:xfrm>
            <a:off x="9973520" y="2333721"/>
            <a:ext cx="19341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6215">
              <a:lnSpc>
                <a:spcPct val="100000"/>
              </a:lnSpc>
              <a:spcBef>
                <a:spcPts val="1540"/>
              </a:spcBef>
            </a:pPr>
            <a:r>
              <a:rPr lang="en-US" sz="1600" b="1" spc="0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Compensation</a:t>
            </a:r>
            <a:endParaRPr lang="en-US" sz="1600" spc="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96215">
              <a:lnSpc>
                <a:spcPct val="100000"/>
              </a:lnSpc>
              <a:spcBef>
                <a:spcPts val="30"/>
              </a:spcBef>
            </a:pPr>
            <a:r>
              <a:rPr lang="en-US" sz="1600" b="1" spc="0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&amp; beneﬁts</a:t>
            </a:r>
            <a:endParaRPr lang="en-US" sz="1600" spc="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AFCB776-E793-4CFA-A1F6-A9B1AFAC478F}"/>
              </a:ext>
            </a:extLst>
          </p:cNvPr>
          <p:cNvSpPr txBox="1"/>
          <p:nvPr/>
        </p:nvSpPr>
        <p:spPr>
          <a:xfrm>
            <a:off x="11921304" y="2404781"/>
            <a:ext cx="19341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223520" algn="r">
              <a:lnSpc>
                <a:spcPct val="100000"/>
              </a:lnSpc>
            </a:pPr>
            <a:r>
              <a:rPr lang="en-US" sz="1600" b="1" spc="0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 Operations</a:t>
            </a:r>
            <a:endParaRPr lang="en-US" sz="1600" spc="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7A05BCC-4427-F175-A569-DFE2854E0C24}"/>
              </a:ext>
            </a:extLst>
          </p:cNvPr>
          <p:cNvSpPr txBox="1"/>
          <p:nvPr/>
        </p:nvSpPr>
        <p:spPr>
          <a:xfrm>
            <a:off x="13709650" y="2281670"/>
            <a:ext cx="19341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2565">
              <a:lnSpc>
                <a:spcPct val="100000"/>
              </a:lnSpc>
              <a:spcBef>
                <a:spcPts val="1540"/>
              </a:spcBef>
            </a:pPr>
            <a:r>
              <a:rPr lang="en-US" sz="1600" b="1" spc="0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 Technology</a:t>
            </a:r>
            <a:endParaRPr lang="en-US" sz="1600" spc="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02565">
              <a:lnSpc>
                <a:spcPct val="100000"/>
              </a:lnSpc>
              <a:spcBef>
                <a:spcPts val="30"/>
              </a:spcBef>
            </a:pPr>
            <a:r>
              <a:rPr lang="en-US" sz="1600" b="1" spc="0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data mgmt.</a:t>
            </a:r>
            <a:endParaRPr lang="en-US" sz="1600" spc="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504B97A-FEE6-2498-1A9D-B97427FB1825}"/>
              </a:ext>
            </a:extLst>
          </p:cNvPr>
          <p:cNvSpPr txBox="1"/>
          <p:nvPr/>
        </p:nvSpPr>
        <p:spPr>
          <a:xfrm>
            <a:off x="15598586" y="2297720"/>
            <a:ext cx="2119184" cy="584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6535" marR="359410">
              <a:lnSpc>
                <a:spcPct val="101800"/>
              </a:lnSpc>
              <a:spcBef>
                <a:spcPts val="1505"/>
              </a:spcBef>
            </a:pPr>
            <a:r>
              <a:rPr lang="en-US" sz="1600" b="1" spc="0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Compliance / consultation</a:t>
            </a:r>
            <a:endParaRPr lang="en-US" sz="1600" spc="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491BC3C-E91A-7C7A-2825-EBE0F4AFF713}"/>
              </a:ext>
            </a:extLst>
          </p:cNvPr>
          <p:cNvSpPr txBox="1"/>
          <p:nvPr/>
        </p:nvSpPr>
        <p:spPr>
          <a:xfrm>
            <a:off x="17483173" y="2281670"/>
            <a:ext cx="18484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9075">
              <a:lnSpc>
                <a:spcPct val="100000"/>
              </a:lnSpc>
              <a:spcBef>
                <a:spcPts val="1540"/>
              </a:spcBef>
            </a:pPr>
            <a:r>
              <a:rPr lang="en-US" sz="1600" b="1" spc="0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Employee</a:t>
            </a:r>
            <a:endParaRPr lang="en-US" sz="1600" spc="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19075">
              <a:lnSpc>
                <a:spcPct val="100000"/>
              </a:lnSpc>
              <a:spcBef>
                <a:spcPts val="30"/>
              </a:spcBef>
            </a:pPr>
            <a:r>
              <a:rPr lang="en-US" sz="1600" b="1" spc="0" dirty="0"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experience</a:t>
            </a:r>
            <a:endParaRPr lang="en-US" sz="1600" spc="0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2576C8F-FF69-D37F-E3CB-84098927394C}"/>
              </a:ext>
            </a:extLst>
          </p:cNvPr>
          <p:cNvSpPr txBox="1"/>
          <p:nvPr/>
        </p:nvSpPr>
        <p:spPr>
          <a:xfrm>
            <a:off x="531874" y="3158984"/>
            <a:ext cx="2230120" cy="782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7475" marR="654685">
              <a:lnSpc>
                <a:spcPct val="102299"/>
              </a:lnSpc>
              <a:spcBef>
                <a:spcPts val="120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Career Architecture philosophy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9D5E185-D505-DB1B-DCDB-4C03F7A6D538}"/>
              </a:ext>
            </a:extLst>
          </p:cNvPr>
          <p:cNvSpPr txBox="1"/>
          <p:nvPr/>
        </p:nvSpPr>
        <p:spPr>
          <a:xfrm>
            <a:off x="2406473" y="3158984"/>
            <a:ext cx="152435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>
              <a:lnSpc>
                <a:spcPct val="100000"/>
              </a:lnSpc>
              <a:spcBef>
                <a:spcPts val="124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Purpose &amp; values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A9BD0EC-89CC-D058-15DB-D4DD8C2B85B5}"/>
              </a:ext>
            </a:extLst>
          </p:cNvPr>
          <p:cNvSpPr txBox="1"/>
          <p:nvPr/>
        </p:nvSpPr>
        <p:spPr>
          <a:xfrm>
            <a:off x="4261213" y="3158984"/>
            <a:ext cx="2230120" cy="547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901065">
              <a:lnSpc>
                <a:spcPct val="102299"/>
              </a:lnSpc>
              <a:spcBef>
                <a:spcPts val="120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Employer branding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18DBF4F-7078-DD4F-0440-9F1267B69B6A}"/>
              </a:ext>
            </a:extLst>
          </p:cNvPr>
          <p:cNvSpPr txBox="1"/>
          <p:nvPr/>
        </p:nvSpPr>
        <p:spPr>
          <a:xfrm>
            <a:off x="6223099" y="3158984"/>
            <a:ext cx="2230120" cy="547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700405">
              <a:lnSpc>
                <a:spcPct val="102299"/>
              </a:lnSpc>
              <a:spcBef>
                <a:spcPts val="120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Talent assessment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D6F4EC0-56D6-23F2-D2F9-B46300CF646D}"/>
              </a:ext>
            </a:extLst>
          </p:cNvPr>
          <p:cNvSpPr txBox="1"/>
          <p:nvPr/>
        </p:nvSpPr>
        <p:spPr>
          <a:xfrm>
            <a:off x="8123960" y="3158984"/>
            <a:ext cx="2230120" cy="547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523240">
              <a:lnSpc>
                <a:spcPct val="102299"/>
              </a:lnSpc>
              <a:spcBef>
                <a:spcPts val="120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 need analyses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A518126-87C6-CFE6-2FBB-511AA13A4193}"/>
              </a:ext>
            </a:extLst>
          </p:cNvPr>
          <p:cNvSpPr txBox="1"/>
          <p:nvPr/>
        </p:nvSpPr>
        <p:spPr>
          <a:xfrm>
            <a:off x="9973520" y="3158984"/>
            <a:ext cx="2382520" cy="547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630555">
              <a:lnSpc>
                <a:spcPct val="102299"/>
              </a:lnSpc>
              <a:spcBef>
                <a:spcPts val="120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 &amp; Ben philosophy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6ADB605-65B6-D101-9DD9-697EFCF31FE5}"/>
              </a:ext>
            </a:extLst>
          </p:cNvPr>
          <p:cNvSpPr txBox="1"/>
          <p:nvPr/>
        </p:nvSpPr>
        <p:spPr>
          <a:xfrm>
            <a:off x="11801837" y="3158984"/>
            <a:ext cx="2458720" cy="782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372110">
              <a:lnSpc>
                <a:spcPct val="102299"/>
              </a:lnSpc>
              <a:spcBef>
                <a:spcPts val="120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Beneﬁts administration/ management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955DC0A-E39B-47B2-53F6-69CC07CA90EE}"/>
              </a:ext>
            </a:extLst>
          </p:cNvPr>
          <p:cNvSpPr txBox="1"/>
          <p:nvPr/>
        </p:nvSpPr>
        <p:spPr>
          <a:xfrm>
            <a:off x="13758550" y="3158984"/>
            <a:ext cx="2458720" cy="547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767715">
              <a:lnSpc>
                <a:spcPct val="102299"/>
              </a:lnSpc>
              <a:spcBef>
                <a:spcPts val="120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Systems integration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C27A8FC-E342-E168-0F70-948135D9476D}"/>
              </a:ext>
            </a:extLst>
          </p:cNvPr>
          <p:cNvSpPr txBox="1"/>
          <p:nvPr/>
        </p:nvSpPr>
        <p:spPr>
          <a:xfrm>
            <a:off x="15678499" y="3158984"/>
            <a:ext cx="117369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>
              <a:lnSpc>
                <a:spcPct val="100000"/>
              </a:lnSpc>
              <a:spcBef>
                <a:spcPts val="124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 legal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FC1B47A-6E68-498E-D8D1-4225B459B43F}"/>
              </a:ext>
            </a:extLst>
          </p:cNvPr>
          <p:cNvSpPr txBox="1"/>
          <p:nvPr/>
        </p:nvSpPr>
        <p:spPr>
          <a:xfrm>
            <a:off x="17542839" y="3158984"/>
            <a:ext cx="2230120" cy="782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110" marR="185420">
              <a:lnSpc>
                <a:spcPct val="102299"/>
              </a:lnSpc>
              <a:spcBef>
                <a:spcPts val="120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(Engagement) surveys (incl. new hires/ exits)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9E8775D-D565-ECE7-A870-4CAE3C6C8631}"/>
              </a:ext>
            </a:extLst>
          </p:cNvPr>
          <p:cNvSpPr txBox="1"/>
          <p:nvPr/>
        </p:nvSpPr>
        <p:spPr>
          <a:xfrm>
            <a:off x="531874" y="4363715"/>
            <a:ext cx="2043018" cy="1017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7475" marR="140335">
              <a:lnSpc>
                <a:spcPct val="102299"/>
              </a:lnSpc>
              <a:spcBef>
                <a:spcPts val="1205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Organizational design (Newco: change mgmt. and HR)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CC99640-70CA-4E9D-34F5-B56A6174E9A5}"/>
              </a:ext>
            </a:extLst>
          </p:cNvPr>
          <p:cNvSpPr txBox="1"/>
          <p:nvPr/>
        </p:nvSpPr>
        <p:spPr>
          <a:xfrm>
            <a:off x="2406473" y="4363715"/>
            <a:ext cx="169672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>
              <a:lnSpc>
                <a:spcPct val="100000"/>
              </a:lnSpc>
              <a:spcBef>
                <a:spcPts val="1245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Acculturation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F1D42D2-4DFB-5ED1-B3A6-994238C37712}"/>
              </a:ext>
            </a:extLst>
          </p:cNvPr>
          <p:cNvSpPr txBox="1"/>
          <p:nvPr/>
        </p:nvSpPr>
        <p:spPr>
          <a:xfrm>
            <a:off x="4261213" y="4363715"/>
            <a:ext cx="2458720" cy="547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618490">
              <a:lnSpc>
                <a:spcPct val="102299"/>
              </a:lnSpc>
              <a:spcBef>
                <a:spcPts val="1205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Employment agreements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F40C3DF-658E-DC40-E03C-BEA0F1B735DF}"/>
              </a:ext>
            </a:extLst>
          </p:cNvPr>
          <p:cNvSpPr txBox="1"/>
          <p:nvPr/>
        </p:nvSpPr>
        <p:spPr>
          <a:xfrm>
            <a:off x="6223099" y="4363715"/>
            <a:ext cx="196560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>
              <a:lnSpc>
                <a:spcPct val="100000"/>
              </a:lnSpc>
              <a:spcBef>
                <a:spcPts val="1245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D&amp;I management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E822BCF-E7FB-5214-0E96-0343D449612C}"/>
              </a:ext>
            </a:extLst>
          </p:cNvPr>
          <p:cNvSpPr txBox="1"/>
          <p:nvPr/>
        </p:nvSpPr>
        <p:spPr>
          <a:xfrm>
            <a:off x="8123960" y="4363715"/>
            <a:ext cx="2306320" cy="547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510540">
              <a:lnSpc>
                <a:spcPct val="102299"/>
              </a:lnSpc>
              <a:spcBef>
                <a:spcPts val="1205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Manage competencies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D898365-1734-1B29-DB17-2AA00CDCEC45}"/>
              </a:ext>
            </a:extLst>
          </p:cNvPr>
          <p:cNvSpPr txBox="1"/>
          <p:nvPr/>
        </p:nvSpPr>
        <p:spPr>
          <a:xfrm>
            <a:off x="9973520" y="4363715"/>
            <a:ext cx="2230120" cy="547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653415">
              <a:lnSpc>
                <a:spcPct val="102299"/>
              </a:lnSpc>
              <a:spcBef>
                <a:spcPts val="1205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Variable pay approach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9924217-91A5-AA01-073E-C3C916CC2B09}"/>
              </a:ext>
            </a:extLst>
          </p:cNvPr>
          <p:cNvSpPr txBox="1"/>
          <p:nvPr/>
        </p:nvSpPr>
        <p:spPr>
          <a:xfrm>
            <a:off x="11801837" y="4363715"/>
            <a:ext cx="2077720" cy="783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165735">
              <a:lnSpc>
                <a:spcPct val="102299"/>
              </a:lnSpc>
              <a:spcBef>
                <a:spcPts val="1205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Onboarding, right to work, I-9s, oﬀ boarding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DD9FEED-4DF2-B54B-F95F-5B95C2209287}"/>
              </a:ext>
            </a:extLst>
          </p:cNvPr>
          <p:cNvSpPr txBox="1"/>
          <p:nvPr/>
        </p:nvSpPr>
        <p:spPr>
          <a:xfrm>
            <a:off x="13758550" y="4363715"/>
            <a:ext cx="2153920" cy="782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386715" algn="just">
              <a:lnSpc>
                <a:spcPct val="102299"/>
              </a:lnSpc>
              <a:spcBef>
                <a:spcPts val="1205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analytics / HR data mgmt. / GDPR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102ED84-274E-A547-550A-71809B1D9401}"/>
              </a:ext>
            </a:extLst>
          </p:cNvPr>
          <p:cNvSpPr txBox="1"/>
          <p:nvPr/>
        </p:nvSpPr>
        <p:spPr>
          <a:xfrm>
            <a:off x="15678499" y="4363715"/>
            <a:ext cx="101092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>
              <a:lnSpc>
                <a:spcPct val="100000"/>
              </a:lnSpc>
              <a:spcBef>
                <a:spcPts val="1245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Audit9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F5B2700-A096-FFF7-80B3-DA702CF757D2}"/>
              </a:ext>
            </a:extLst>
          </p:cNvPr>
          <p:cNvSpPr txBox="1"/>
          <p:nvPr/>
        </p:nvSpPr>
        <p:spPr>
          <a:xfrm>
            <a:off x="17542839" y="4363715"/>
            <a:ext cx="1808843" cy="782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110" marR="156210">
              <a:lnSpc>
                <a:spcPct val="102299"/>
              </a:lnSpc>
              <a:spcBef>
                <a:spcPts val="1205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Comms &amp; Change mgmt..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981FFC9-8208-5493-A8A1-65610659FDA9}"/>
              </a:ext>
            </a:extLst>
          </p:cNvPr>
          <p:cNvSpPr txBox="1"/>
          <p:nvPr/>
        </p:nvSpPr>
        <p:spPr>
          <a:xfrm>
            <a:off x="531874" y="5569615"/>
            <a:ext cx="1808843" cy="782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7475" marR="310515">
              <a:lnSpc>
                <a:spcPct val="102299"/>
              </a:lnSpc>
              <a:spcBef>
                <a:spcPts val="120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KPI setting &amp; HR dashboard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973BE83-1750-F674-6E83-7DB81E5C1AAF}"/>
              </a:ext>
            </a:extLst>
          </p:cNvPr>
          <p:cNvSpPr txBox="1"/>
          <p:nvPr/>
        </p:nvSpPr>
        <p:spPr>
          <a:xfrm>
            <a:off x="4261213" y="5569615"/>
            <a:ext cx="2306320" cy="547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798830">
              <a:lnSpc>
                <a:spcPct val="102299"/>
              </a:lnSpc>
              <a:spcBef>
                <a:spcPts val="120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Internal resourcing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7D6C3B8-0798-7010-3C24-C16357D47A56}"/>
              </a:ext>
            </a:extLst>
          </p:cNvPr>
          <p:cNvSpPr txBox="1"/>
          <p:nvPr/>
        </p:nvSpPr>
        <p:spPr>
          <a:xfrm>
            <a:off x="6223099" y="5569615"/>
            <a:ext cx="2306320" cy="547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670560">
              <a:lnSpc>
                <a:spcPct val="102299"/>
              </a:lnSpc>
              <a:spcBef>
                <a:spcPts val="120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Career architecture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ECFFE07-FF5B-3FC4-0174-0AD3B30E4C55}"/>
              </a:ext>
            </a:extLst>
          </p:cNvPr>
          <p:cNvSpPr txBox="1"/>
          <p:nvPr/>
        </p:nvSpPr>
        <p:spPr>
          <a:xfrm>
            <a:off x="8123960" y="5569615"/>
            <a:ext cx="2153920" cy="547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257175">
              <a:lnSpc>
                <a:spcPct val="102299"/>
              </a:lnSpc>
              <a:spcBef>
                <a:spcPts val="120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Manage learning portfolio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CA3D83ED-C25E-5A05-7F8F-B5ACE45CBC42}"/>
              </a:ext>
            </a:extLst>
          </p:cNvPr>
          <p:cNvSpPr txBox="1"/>
          <p:nvPr/>
        </p:nvSpPr>
        <p:spPr>
          <a:xfrm>
            <a:off x="9973520" y="5569615"/>
            <a:ext cx="2878089" cy="547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613410">
              <a:lnSpc>
                <a:spcPct val="102299"/>
              </a:lnSpc>
              <a:spcBef>
                <a:spcPts val="120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Beneﬁts (insurances, pension, etc.)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BB862735-22A1-C251-EB3B-6640605EA21B}"/>
              </a:ext>
            </a:extLst>
          </p:cNvPr>
          <p:cNvSpPr txBox="1"/>
          <p:nvPr/>
        </p:nvSpPr>
        <p:spPr>
          <a:xfrm>
            <a:off x="11801837" y="5569615"/>
            <a:ext cx="2327530" cy="782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172085">
              <a:lnSpc>
                <a:spcPct val="102299"/>
              </a:lnSpc>
              <a:spcBef>
                <a:spcPts val="120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Payroll admin, time and absence mgmt.., inc. LOA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A1F61968-1B96-2151-FF9D-C641785D1BDA}"/>
              </a:ext>
            </a:extLst>
          </p:cNvPr>
          <p:cNvSpPr txBox="1"/>
          <p:nvPr/>
        </p:nvSpPr>
        <p:spPr>
          <a:xfrm>
            <a:off x="13758550" y="5569615"/>
            <a:ext cx="204301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>
              <a:lnSpc>
                <a:spcPct val="100000"/>
              </a:lnSpc>
              <a:spcBef>
                <a:spcPts val="124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Deﬁne guidelines</a:t>
            </a:r>
          </a:p>
          <a:p>
            <a:pPr marL="138430">
              <a:lnSpc>
                <a:spcPct val="100000"/>
              </a:lnSpc>
              <a:spcBef>
                <a:spcPts val="45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 data standards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43B967B-E4F0-AB3C-7C64-28468936CDBE}"/>
              </a:ext>
            </a:extLst>
          </p:cNvPr>
          <p:cNvSpPr txBox="1"/>
          <p:nvPr/>
        </p:nvSpPr>
        <p:spPr>
          <a:xfrm>
            <a:off x="15678499" y="5569615"/>
            <a:ext cx="180647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>
              <a:lnSpc>
                <a:spcPct val="100000"/>
              </a:lnSpc>
              <a:spcBef>
                <a:spcPts val="124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Staﬀ consultation</a:t>
            </a:r>
          </a:p>
          <a:p>
            <a:pPr marL="138430">
              <a:lnSpc>
                <a:spcPct val="100000"/>
              </a:lnSpc>
              <a:spcBef>
                <a:spcPts val="45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(ER / IR)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07DB0C0F-FF67-1075-B16B-5F4F343778F7}"/>
              </a:ext>
            </a:extLst>
          </p:cNvPr>
          <p:cNvSpPr txBox="1"/>
          <p:nvPr/>
        </p:nvSpPr>
        <p:spPr>
          <a:xfrm>
            <a:off x="17542839" y="5569615"/>
            <a:ext cx="2005995" cy="782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110" marR="368300">
              <a:lnSpc>
                <a:spcPct val="102299"/>
              </a:lnSpc>
              <a:spcBef>
                <a:spcPts val="120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Philanthropy / charitable work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711BB77E-056F-A408-1F93-D66B5915F226}"/>
              </a:ext>
            </a:extLst>
          </p:cNvPr>
          <p:cNvSpPr txBox="1"/>
          <p:nvPr/>
        </p:nvSpPr>
        <p:spPr>
          <a:xfrm>
            <a:off x="531874" y="6832619"/>
            <a:ext cx="2153920" cy="547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7475" marR="819785">
              <a:lnSpc>
                <a:spcPct val="102299"/>
              </a:lnSpc>
              <a:spcBef>
                <a:spcPts val="120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Workforce planning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06F2FD8B-9015-C68B-A847-7CFCC914CB43}"/>
              </a:ext>
            </a:extLst>
          </p:cNvPr>
          <p:cNvSpPr txBox="1"/>
          <p:nvPr/>
        </p:nvSpPr>
        <p:spPr>
          <a:xfrm>
            <a:off x="4261213" y="6832619"/>
            <a:ext cx="2153920" cy="547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677545">
              <a:lnSpc>
                <a:spcPct val="102299"/>
              </a:lnSpc>
              <a:spcBef>
                <a:spcPts val="120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hire Onboarding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1838FACC-1095-6075-52E0-B20F6886686C}"/>
              </a:ext>
            </a:extLst>
          </p:cNvPr>
          <p:cNvSpPr txBox="1"/>
          <p:nvPr/>
        </p:nvSpPr>
        <p:spPr>
          <a:xfrm>
            <a:off x="6223099" y="6832619"/>
            <a:ext cx="2153920" cy="547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771525">
              <a:lnSpc>
                <a:spcPct val="102299"/>
              </a:lnSpc>
              <a:spcBef>
                <a:spcPts val="120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Succession planning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98735BB3-67A2-27B7-0089-F3CC65E338D4}"/>
              </a:ext>
            </a:extLst>
          </p:cNvPr>
          <p:cNvSpPr txBox="1"/>
          <p:nvPr/>
        </p:nvSpPr>
        <p:spPr>
          <a:xfrm>
            <a:off x="8123960" y="6832619"/>
            <a:ext cx="169222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>
              <a:lnSpc>
                <a:spcPct val="100000"/>
              </a:lnSpc>
              <a:spcBef>
                <a:spcPts val="124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Deliver learning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3DD5A4E0-A774-D9E0-9ACC-6B8D417AB9E7}"/>
              </a:ext>
            </a:extLst>
          </p:cNvPr>
          <p:cNvSpPr txBox="1"/>
          <p:nvPr/>
        </p:nvSpPr>
        <p:spPr>
          <a:xfrm>
            <a:off x="9973520" y="6832619"/>
            <a:ext cx="96876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>
              <a:lnSpc>
                <a:spcPct val="100000"/>
              </a:lnSpc>
              <a:spcBef>
                <a:spcPts val="124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LTIP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ED77ADE6-7C18-A5AE-2520-607BAA782901}"/>
              </a:ext>
            </a:extLst>
          </p:cNvPr>
          <p:cNvSpPr txBox="1"/>
          <p:nvPr/>
        </p:nvSpPr>
        <p:spPr>
          <a:xfrm>
            <a:off x="11969477" y="6832619"/>
            <a:ext cx="161384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219075">
              <a:lnSpc>
                <a:spcPct val="100000"/>
              </a:lnSpc>
              <a:spcBef>
                <a:spcPts val="124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Global handbook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3EC9ADCC-71F3-E9F1-4CA8-B34671417EBA}"/>
              </a:ext>
            </a:extLst>
          </p:cNvPr>
          <p:cNvSpPr txBox="1"/>
          <p:nvPr/>
        </p:nvSpPr>
        <p:spPr>
          <a:xfrm>
            <a:off x="13758550" y="6832619"/>
            <a:ext cx="2458720" cy="782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234950">
              <a:lnSpc>
                <a:spcPct val="102299"/>
              </a:lnSpc>
              <a:spcBef>
                <a:spcPts val="120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Contractor / contingent worker management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EC1F781C-1CC9-18A9-07AF-2DBC2EC5D5A0}"/>
              </a:ext>
            </a:extLst>
          </p:cNvPr>
          <p:cNvSpPr txBox="1"/>
          <p:nvPr/>
        </p:nvSpPr>
        <p:spPr>
          <a:xfrm>
            <a:off x="15678499" y="6832619"/>
            <a:ext cx="2252919" cy="547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560705">
              <a:lnSpc>
                <a:spcPct val="102299"/>
              </a:lnSpc>
              <a:spcBef>
                <a:spcPts val="120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 risk management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3FE9C0E0-8E09-D02A-6C21-2F538D98F829}"/>
              </a:ext>
            </a:extLst>
          </p:cNvPr>
          <p:cNvSpPr txBox="1"/>
          <p:nvPr/>
        </p:nvSpPr>
        <p:spPr>
          <a:xfrm>
            <a:off x="17542839" y="6832619"/>
            <a:ext cx="2252919" cy="547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110" marR="560070">
              <a:lnSpc>
                <a:spcPct val="102299"/>
              </a:lnSpc>
              <a:spcBef>
                <a:spcPts val="120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Sustainability (Judi)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6970A55E-BBA0-D3F7-18CF-4CE05A1C4F84}"/>
              </a:ext>
            </a:extLst>
          </p:cNvPr>
          <p:cNvSpPr txBox="1"/>
          <p:nvPr/>
        </p:nvSpPr>
        <p:spPr>
          <a:xfrm>
            <a:off x="17542839" y="7978143"/>
            <a:ext cx="2252919" cy="547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110" marR="785495">
              <a:lnSpc>
                <a:spcPct val="102299"/>
              </a:lnSpc>
              <a:spcBef>
                <a:spcPts val="1205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Diversity &amp; Belonging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C2D49D03-1A6A-6054-BC09-1B84CFB35B16}"/>
              </a:ext>
            </a:extLst>
          </p:cNvPr>
          <p:cNvSpPr txBox="1"/>
          <p:nvPr/>
        </p:nvSpPr>
        <p:spPr>
          <a:xfrm>
            <a:off x="15678499" y="7978143"/>
            <a:ext cx="2153920" cy="547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655320">
              <a:lnSpc>
                <a:spcPct val="102299"/>
              </a:lnSpc>
              <a:spcBef>
                <a:spcPts val="1205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Career Architecture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52AB1637-398E-B7E3-F58C-3FC719C7E08D}"/>
              </a:ext>
            </a:extLst>
          </p:cNvPr>
          <p:cNvSpPr txBox="1"/>
          <p:nvPr/>
        </p:nvSpPr>
        <p:spPr>
          <a:xfrm>
            <a:off x="13758550" y="7978143"/>
            <a:ext cx="141763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>
              <a:lnSpc>
                <a:spcPct val="100000"/>
              </a:lnSpc>
              <a:spcBef>
                <a:spcPts val="1245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Merit cycle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61C32166-E0B3-82CE-D8DD-A7A9DFF93773}"/>
              </a:ext>
            </a:extLst>
          </p:cNvPr>
          <p:cNvSpPr txBox="1"/>
          <p:nvPr/>
        </p:nvSpPr>
        <p:spPr>
          <a:xfrm>
            <a:off x="11801837" y="7978143"/>
            <a:ext cx="2320870" cy="547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513080">
              <a:lnSpc>
                <a:spcPct val="102299"/>
              </a:lnSpc>
              <a:spcBef>
                <a:spcPts val="1205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HR helpdesk / ticketing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FD34F748-DB70-B808-E49C-51C9A1EAA10B}"/>
              </a:ext>
            </a:extLst>
          </p:cNvPr>
          <p:cNvSpPr txBox="1"/>
          <p:nvPr/>
        </p:nvSpPr>
        <p:spPr>
          <a:xfrm>
            <a:off x="9973520" y="7978143"/>
            <a:ext cx="156815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>
              <a:lnSpc>
                <a:spcPct val="100000"/>
              </a:lnSpc>
              <a:spcBef>
                <a:spcPts val="1245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Retention plans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D694BC7B-5E4D-BF1F-C70A-3B333A04BABC}"/>
              </a:ext>
            </a:extLst>
          </p:cNvPr>
          <p:cNvSpPr txBox="1"/>
          <p:nvPr/>
        </p:nvSpPr>
        <p:spPr>
          <a:xfrm>
            <a:off x="8123960" y="7978143"/>
            <a:ext cx="2327530" cy="782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588010">
              <a:lnSpc>
                <a:spcPct val="102299"/>
              </a:lnSpc>
              <a:spcBef>
                <a:spcPts val="1205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Manage employee performance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52EDF297-94BB-79CB-C8B4-9BD10FF888F2}"/>
              </a:ext>
            </a:extLst>
          </p:cNvPr>
          <p:cNvSpPr txBox="1"/>
          <p:nvPr/>
        </p:nvSpPr>
        <p:spPr>
          <a:xfrm>
            <a:off x="6223099" y="7978143"/>
            <a:ext cx="2153920" cy="782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737870">
              <a:lnSpc>
                <a:spcPct val="102299"/>
              </a:lnSpc>
              <a:spcBef>
                <a:spcPts val="1205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Coaching &amp; mentoring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0E8D9B14-4F9B-6960-A911-72E3D43FFFC7}"/>
              </a:ext>
            </a:extLst>
          </p:cNvPr>
          <p:cNvSpPr txBox="1"/>
          <p:nvPr/>
        </p:nvSpPr>
        <p:spPr>
          <a:xfrm>
            <a:off x="531874" y="7978143"/>
            <a:ext cx="2153920" cy="547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7475" marR="684530">
              <a:lnSpc>
                <a:spcPct val="102299"/>
              </a:lnSpc>
              <a:spcBef>
                <a:spcPts val="1205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Third party agreements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4FCE6E5-99C7-F065-152D-5BB5C09EFD25}"/>
              </a:ext>
            </a:extLst>
          </p:cNvPr>
          <p:cNvSpPr txBox="1"/>
          <p:nvPr/>
        </p:nvSpPr>
        <p:spPr>
          <a:xfrm>
            <a:off x="531874" y="9333007"/>
            <a:ext cx="2327530" cy="782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7475" marR="466090">
              <a:lnSpc>
                <a:spcPct val="102299"/>
              </a:lnSpc>
              <a:spcBef>
                <a:spcPts val="120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Develop &amp; Implement HR strategy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EBCBA33D-71C4-7CC4-97D8-EABF25C96687}"/>
              </a:ext>
            </a:extLst>
          </p:cNvPr>
          <p:cNvSpPr txBox="1"/>
          <p:nvPr/>
        </p:nvSpPr>
        <p:spPr>
          <a:xfrm>
            <a:off x="8123960" y="9333007"/>
            <a:ext cx="2153920" cy="547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293370">
              <a:lnSpc>
                <a:spcPct val="102299"/>
              </a:lnSpc>
              <a:spcBef>
                <a:spcPts val="120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Handle disciplinary case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073F1B27-4916-5709-5CB7-FCC8A3984201}"/>
              </a:ext>
            </a:extLst>
          </p:cNvPr>
          <p:cNvSpPr txBox="1"/>
          <p:nvPr/>
        </p:nvSpPr>
        <p:spPr>
          <a:xfrm>
            <a:off x="11801837" y="9333007"/>
            <a:ext cx="2484854" cy="547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605155">
              <a:lnSpc>
                <a:spcPct val="102299"/>
              </a:lnSpc>
              <a:spcBef>
                <a:spcPts val="120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Immigration, expats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834D4A60-46E7-4821-37CE-7C96B9E1E4EC}"/>
              </a:ext>
            </a:extLst>
          </p:cNvPr>
          <p:cNvSpPr txBox="1"/>
          <p:nvPr/>
        </p:nvSpPr>
        <p:spPr>
          <a:xfrm>
            <a:off x="13758550" y="9333007"/>
            <a:ext cx="2252919" cy="547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8430" marR="655320">
              <a:lnSpc>
                <a:spcPct val="102299"/>
              </a:lnSpc>
              <a:spcBef>
                <a:spcPts val="120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Career Architecture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3ED3A079-1C77-8E35-5EE2-BE10737CEB8D}"/>
              </a:ext>
            </a:extLst>
          </p:cNvPr>
          <p:cNvSpPr txBox="1"/>
          <p:nvPr/>
        </p:nvSpPr>
        <p:spPr>
          <a:xfrm>
            <a:off x="17542839" y="9333007"/>
            <a:ext cx="2458720" cy="782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8110" marR="872490" algn="just">
              <a:lnSpc>
                <a:spcPct val="102299"/>
              </a:lnSpc>
              <a:spcBef>
                <a:spcPts val="1200"/>
              </a:spcBef>
            </a:pPr>
            <a:r>
              <a:rPr lang="en-US" sz="1500" spc="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Employee wellbeing initiatives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36EB00-C367-F5E5-89F3-B5BE16E02EE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 dirty="0"/>
          </a:p>
        </p:txBody>
      </p:sp>
      <p:sp>
        <p:nvSpPr>
          <p:cNvPr id="15" name="Holder 5">
            <a:extLst>
              <a:ext uri="{FF2B5EF4-FFF2-40B4-BE49-F238E27FC236}">
                <a16:creationId xmlns:a16="http://schemas.microsoft.com/office/drawing/2014/main" id="{5FFD6AD6-5CA3-D48B-FAD0-DAD2E4EB2277}"/>
              </a:ext>
            </a:extLst>
          </p:cNvPr>
          <p:cNvSpPr txBox="1">
            <a:spLocks/>
          </p:cNvSpPr>
          <p:nvPr/>
        </p:nvSpPr>
        <p:spPr>
          <a:xfrm>
            <a:off x="831850" y="10517696"/>
            <a:ext cx="46234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</a:t>
            </a:r>
            <a:r>
              <a:rPr lang="en-U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.com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540584" y="890907"/>
            <a:ext cx="563880" cy="1127125"/>
          </a:xfrm>
          <a:custGeom>
            <a:avLst/>
            <a:gdLst/>
            <a:ahLst/>
            <a:cxnLst/>
            <a:rect l="l" t="t" r="r" b="b"/>
            <a:pathLst>
              <a:path w="563880" h="1127125">
                <a:moveTo>
                  <a:pt x="563515" y="0"/>
                </a:moveTo>
                <a:lnTo>
                  <a:pt x="514888" y="2068"/>
                </a:lnTo>
                <a:lnTo>
                  <a:pt x="467414" y="8160"/>
                </a:lnTo>
                <a:lnTo>
                  <a:pt x="421258" y="18108"/>
                </a:lnTo>
                <a:lnTo>
                  <a:pt x="376588" y="31741"/>
                </a:lnTo>
                <a:lnTo>
                  <a:pt x="333575" y="48891"/>
                </a:lnTo>
                <a:lnTo>
                  <a:pt x="292387" y="69389"/>
                </a:lnTo>
                <a:lnTo>
                  <a:pt x="253194" y="93065"/>
                </a:lnTo>
                <a:lnTo>
                  <a:pt x="216164" y="119750"/>
                </a:lnTo>
                <a:lnTo>
                  <a:pt x="181467" y="149275"/>
                </a:lnTo>
                <a:lnTo>
                  <a:pt x="149271" y="181471"/>
                </a:lnTo>
                <a:lnTo>
                  <a:pt x="119747" y="216168"/>
                </a:lnTo>
                <a:lnTo>
                  <a:pt x="93062" y="253198"/>
                </a:lnTo>
                <a:lnTo>
                  <a:pt x="69387" y="292392"/>
                </a:lnTo>
                <a:lnTo>
                  <a:pt x="48890" y="333579"/>
                </a:lnTo>
                <a:lnTo>
                  <a:pt x="31740" y="376592"/>
                </a:lnTo>
                <a:lnTo>
                  <a:pt x="18107" y="421261"/>
                </a:lnTo>
                <a:lnTo>
                  <a:pt x="8160" y="467416"/>
                </a:lnTo>
                <a:lnTo>
                  <a:pt x="2068" y="514890"/>
                </a:lnTo>
                <a:lnTo>
                  <a:pt x="0" y="563511"/>
                </a:lnTo>
                <a:lnTo>
                  <a:pt x="2068" y="612134"/>
                </a:lnTo>
                <a:lnTo>
                  <a:pt x="8160" y="659608"/>
                </a:lnTo>
                <a:lnTo>
                  <a:pt x="18107" y="705765"/>
                </a:lnTo>
                <a:lnTo>
                  <a:pt x="31740" y="750434"/>
                </a:lnTo>
                <a:lnTo>
                  <a:pt x="48890" y="793447"/>
                </a:lnTo>
                <a:lnTo>
                  <a:pt x="69387" y="834635"/>
                </a:lnTo>
                <a:lnTo>
                  <a:pt x="93062" y="873828"/>
                </a:lnTo>
                <a:lnTo>
                  <a:pt x="119747" y="910858"/>
                </a:lnTo>
                <a:lnTo>
                  <a:pt x="149271" y="945556"/>
                </a:lnTo>
                <a:lnTo>
                  <a:pt x="181467" y="977751"/>
                </a:lnTo>
                <a:lnTo>
                  <a:pt x="216164" y="1007276"/>
                </a:lnTo>
                <a:lnTo>
                  <a:pt x="253194" y="1033960"/>
                </a:lnTo>
                <a:lnTo>
                  <a:pt x="292387" y="1057635"/>
                </a:lnTo>
                <a:lnTo>
                  <a:pt x="333575" y="1078132"/>
                </a:lnTo>
                <a:lnTo>
                  <a:pt x="376588" y="1095282"/>
                </a:lnTo>
                <a:lnTo>
                  <a:pt x="421258" y="1108915"/>
                </a:lnTo>
                <a:lnTo>
                  <a:pt x="467414" y="1118862"/>
                </a:lnTo>
                <a:lnTo>
                  <a:pt x="514888" y="1124954"/>
                </a:lnTo>
                <a:lnTo>
                  <a:pt x="563515" y="1127022"/>
                </a:lnTo>
                <a:lnTo>
                  <a:pt x="563515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19540584" y="2322892"/>
            <a:ext cx="563880" cy="1127125"/>
          </a:xfrm>
          <a:custGeom>
            <a:avLst/>
            <a:gdLst/>
            <a:ahLst/>
            <a:cxnLst/>
            <a:rect l="l" t="t" r="r" b="b"/>
            <a:pathLst>
              <a:path w="563880" h="1127125">
                <a:moveTo>
                  <a:pt x="563515" y="0"/>
                </a:moveTo>
                <a:lnTo>
                  <a:pt x="514888" y="2068"/>
                </a:lnTo>
                <a:lnTo>
                  <a:pt x="467414" y="8160"/>
                </a:lnTo>
                <a:lnTo>
                  <a:pt x="421258" y="18107"/>
                </a:lnTo>
                <a:lnTo>
                  <a:pt x="376588" y="31740"/>
                </a:lnTo>
                <a:lnTo>
                  <a:pt x="333575" y="48890"/>
                </a:lnTo>
                <a:lnTo>
                  <a:pt x="292387" y="69387"/>
                </a:lnTo>
                <a:lnTo>
                  <a:pt x="253194" y="93062"/>
                </a:lnTo>
                <a:lnTo>
                  <a:pt x="216164" y="119746"/>
                </a:lnTo>
                <a:lnTo>
                  <a:pt x="181467" y="149271"/>
                </a:lnTo>
                <a:lnTo>
                  <a:pt x="149271" y="181466"/>
                </a:lnTo>
                <a:lnTo>
                  <a:pt x="119747" y="216164"/>
                </a:lnTo>
                <a:lnTo>
                  <a:pt x="93062" y="253194"/>
                </a:lnTo>
                <a:lnTo>
                  <a:pt x="69387" y="292387"/>
                </a:lnTo>
                <a:lnTo>
                  <a:pt x="48890" y="333575"/>
                </a:lnTo>
                <a:lnTo>
                  <a:pt x="31740" y="376588"/>
                </a:lnTo>
                <a:lnTo>
                  <a:pt x="18107" y="421257"/>
                </a:lnTo>
                <a:lnTo>
                  <a:pt x="8160" y="467414"/>
                </a:lnTo>
                <a:lnTo>
                  <a:pt x="2068" y="514888"/>
                </a:lnTo>
                <a:lnTo>
                  <a:pt x="0" y="563511"/>
                </a:lnTo>
                <a:lnTo>
                  <a:pt x="2068" y="612134"/>
                </a:lnTo>
                <a:lnTo>
                  <a:pt x="8160" y="659608"/>
                </a:lnTo>
                <a:lnTo>
                  <a:pt x="18107" y="705765"/>
                </a:lnTo>
                <a:lnTo>
                  <a:pt x="31740" y="750434"/>
                </a:lnTo>
                <a:lnTo>
                  <a:pt x="48890" y="793447"/>
                </a:lnTo>
                <a:lnTo>
                  <a:pt x="69387" y="834635"/>
                </a:lnTo>
                <a:lnTo>
                  <a:pt x="93062" y="873828"/>
                </a:lnTo>
                <a:lnTo>
                  <a:pt x="119747" y="910858"/>
                </a:lnTo>
                <a:lnTo>
                  <a:pt x="149271" y="945556"/>
                </a:lnTo>
                <a:lnTo>
                  <a:pt x="181467" y="977751"/>
                </a:lnTo>
                <a:lnTo>
                  <a:pt x="216164" y="1007276"/>
                </a:lnTo>
                <a:lnTo>
                  <a:pt x="253194" y="1033960"/>
                </a:lnTo>
                <a:lnTo>
                  <a:pt x="292387" y="1057635"/>
                </a:lnTo>
                <a:lnTo>
                  <a:pt x="333575" y="1078132"/>
                </a:lnTo>
                <a:lnTo>
                  <a:pt x="376588" y="1095282"/>
                </a:lnTo>
                <a:lnTo>
                  <a:pt x="421258" y="1108915"/>
                </a:lnTo>
                <a:lnTo>
                  <a:pt x="467414" y="1118862"/>
                </a:lnTo>
                <a:lnTo>
                  <a:pt x="514888" y="1124954"/>
                </a:lnTo>
                <a:lnTo>
                  <a:pt x="563515" y="1127022"/>
                </a:lnTo>
                <a:lnTo>
                  <a:pt x="563515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1128387" y="8775486"/>
            <a:ext cx="7040880" cy="2500630"/>
          </a:xfrm>
          <a:custGeom>
            <a:avLst/>
            <a:gdLst/>
            <a:ahLst/>
            <a:cxnLst/>
            <a:rect l="l" t="t" r="r" b="b"/>
            <a:pathLst>
              <a:path w="7040880" h="2500629">
                <a:moveTo>
                  <a:pt x="7040553" y="2500002"/>
                </a:moveTo>
                <a:lnTo>
                  <a:pt x="7017711" y="2436138"/>
                </a:lnTo>
                <a:lnTo>
                  <a:pt x="7001542" y="2393168"/>
                </a:lnTo>
                <a:lnTo>
                  <a:pt x="6984860" y="2350451"/>
                </a:lnTo>
                <a:lnTo>
                  <a:pt x="6967670" y="2307992"/>
                </a:lnTo>
                <a:lnTo>
                  <a:pt x="6949975" y="2265794"/>
                </a:lnTo>
                <a:lnTo>
                  <a:pt x="6931780" y="2223861"/>
                </a:lnTo>
                <a:lnTo>
                  <a:pt x="6913087" y="2182197"/>
                </a:lnTo>
                <a:lnTo>
                  <a:pt x="6893901" y="2140805"/>
                </a:lnTo>
                <a:lnTo>
                  <a:pt x="6874226" y="2099689"/>
                </a:lnTo>
                <a:lnTo>
                  <a:pt x="6854064" y="2058853"/>
                </a:lnTo>
                <a:lnTo>
                  <a:pt x="6833421" y="2018300"/>
                </a:lnTo>
                <a:lnTo>
                  <a:pt x="6812299" y="1978035"/>
                </a:lnTo>
                <a:lnTo>
                  <a:pt x="6790702" y="1938061"/>
                </a:lnTo>
                <a:lnTo>
                  <a:pt x="6768634" y="1898381"/>
                </a:lnTo>
                <a:lnTo>
                  <a:pt x="6746100" y="1859000"/>
                </a:lnTo>
                <a:lnTo>
                  <a:pt x="6723102" y="1819922"/>
                </a:lnTo>
                <a:lnTo>
                  <a:pt x="6699644" y="1781150"/>
                </a:lnTo>
                <a:lnTo>
                  <a:pt x="6675730" y="1742687"/>
                </a:lnTo>
                <a:lnTo>
                  <a:pt x="6651364" y="1704538"/>
                </a:lnTo>
                <a:lnTo>
                  <a:pt x="6626550" y="1666706"/>
                </a:lnTo>
                <a:lnTo>
                  <a:pt x="6601291" y="1629196"/>
                </a:lnTo>
                <a:lnTo>
                  <a:pt x="6575591" y="1592010"/>
                </a:lnTo>
                <a:lnTo>
                  <a:pt x="6549454" y="1555153"/>
                </a:lnTo>
                <a:lnTo>
                  <a:pt x="6522884" y="1518628"/>
                </a:lnTo>
                <a:lnTo>
                  <a:pt x="6495884" y="1482439"/>
                </a:lnTo>
                <a:lnTo>
                  <a:pt x="6468457" y="1446590"/>
                </a:lnTo>
                <a:lnTo>
                  <a:pt x="6440609" y="1411084"/>
                </a:lnTo>
                <a:lnTo>
                  <a:pt x="6412342" y="1375926"/>
                </a:lnTo>
                <a:lnTo>
                  <a:pt x="6383661" y="1341118"/>
                </a:lnTo>
                <a:lnTo>
                  <a:pt x="6354568" y="1306666"/>
                </a:lnTo>
                <a:lnTo>
                  <a:pt x="6325069" y="1272571"/>
                </a:lnTo>
                <a:lnTo>
                  <a:pt x="6295166" y="1238840"/>
                </a:lnTo>
                <a:lnTo>
                  <a:pt x="6264863" y="1205474"/>
                </a:lnTo>
                <a:lnTo>
                  <a:pt x="6234164" y="1172478"/>
                </a:lnTo>
                <a:lnTo>
                  <a:pt x="6203073" y="1139855"/>
                </a:lnTo>
                <a:lnTo>
                  <a:pt x="6171593" y="1107610"/>
                </a:lnTo>
                <a:lnTo>
                  <a:pt x="6139729" y="1075746"/>
                </a:lnTo>
                <a:lnTo>
                  <a:pt x="6107484" y="1044266"/>
                </a:lnTo>
                <a:lnTo>
                  <a:pt x="6074861" y="1013175"/>
                </a:lnTo>
                <a:lnTo>
                  <a:pt x="6041865" y="982476"/>
                </a:lnTo>
                <a:lnTo>
                  <a:pt x="6008500" y="952173"/>
                </a:lnTo>
                <a:lnTo>
                  <a:pt x="5974768" y="922270"/>
                </a:lnTo>
                <a:lnTo>
                  <a:pt x="5940674" y="892770"/>
                </a:lnTo>
                <a:lnTo>
                  <a:pt x="5906221" y="863678"/>
                </a:lnTo>
                <a:lnTo>
                  <a:pt x="5871414" y="834996"/>
                </a:lnTo>
                <a:lnTo>
                  <a:pt x="5836256" y="806729"/>
                </a:lnTo>
                <a:lnTo>
                  <a:pt x="5800750" y="778881"/>
                </a:lnTo>
                <a:lnTo>
                  <a:pt x="5764901" y="751455"/>
                </a:lnTo>
                <a:lnTo>
                  <a:pt x="5728712" y="724454"/>
                </a:lnTo>
                <a:lnTo>
                  <a:pt x="5692187" y="697884"/>
                </a:lnTo>
                <a:lnTo>
                  <a:pt x="5655330" y="671747"/>
                </a:lnTo>
                <a:lnTo>
                  <a:pt x="5618144" y="646047"/>
                </a:lnTo>
                <a:lnTo>
                  <a:pt x="5580633" y="620788"/>
                </a:lnTo>
                <a:lnTo>
                  <a:pt x="5542801" y="595973"/>
                </a:lnTo>
                <a:lnTo>
                  <a:pt x="5504653" y="571607"/>
                </a:lnTo>
                <a:lnTo>
                  <a:pt x="5466190" y="547694"/>
                </a:lnTo>
                <a:lnTo>
                  <a:pt x="5427418" y="524236"/>
                </a:lnTo>
                <a:lnTo>
                  <a:pt x="5388339" y="501238"/>
                </a:lnTo>
                <a:lnTo>
                  <a:pt x="5348958" y="478703"/>
                </a:lnTo>
                <a:lnTo>
                  <a:pt x="5309279" y="456635"/>
                </a:lnTo>
                <a:lnTo>
                  <a:pt x="5269305" y="435038"/>
                </a:lnTo>
                <a:lnTo>
                  <a:pt x="5229040" y="413916"/>
                </a:lnTo>
                <a:lnTo>
                  <a:pt x="5188487" y="393273"/>
                </a:lnTo>
                <a:lnTo>
                  <a:pt x="5147651" y="373111"/>
                </a:lnTo>
                <a:lnTo>
                  <a:pt x="5106535" y="353435"/>
                </a:lnTo>
                <a:lnTo>
                  <a:pt x="5065143" y="334249"/>
                </a:lnTo>
                <a:lnTo>
                  <a:pt x="5023478" y="315557"/>
                </a:lnTo>
                <a:lnTo>
                  <a:pt x="4981545" y="297361"/>
                </a:lnTo>
                <a:lnTo>
                  <a:pt x="4939347" y="279666"/>
                </a:lnTo>
                <a:lnTo>
                  <a:pt x="4896888" y="262476"/>
                </a:lnTo>
                <a:lnTo>
                  <a:pt x="4854172" y="245795"/>
                </a:lnTo>
                <a:lnTo>
                  <a:pt x="4811202" y="229625"/>
                </a:lnTo>
                <a:lnTo>
                  <a:pt x="4767982" y="213971"/>
                </a:lnTo>
                <a:lnTo>
                  <a:pt x="4724516" y="198837"/>
                </a:lnTo>
                <a:lnTo>
                  <a:pt x="4680807" y="184226"/>
                </a:lnTo>
                <a:lnTo>
                  <a:pt x="4636860" y="170142"/>
                </a:lnTo>
                <a:lnTo>
                  <a:pt x="4592678" y="156590"/>
                </a:lnTo>
                <a:lnTo>
                  <a:pt x="4548265" y="143571"/>
                </a:lnTo>
                <a:lnTo>
                  <a:pt x="4503624" y="131091"/>
                </a:lnTo>
                <a:lnTo>
                  <a:pt x="4458760" y="119153"/>
                </a:lnTo>
                <a:lnTo>
                  <a:pt x="4413676" y="107761"/>
                </a:lnTo>
                <a:lnTo>
                  <a:pt x="4368375" y="96919"/>
                </a:lnTo>
                <a:lnTo>
                  <a:pt x="4322863" y="86629"/>
                </a:lnTo>
                <a:lnTo>
                  <a:pt x="4277141" y="76897"/>
                </a:lnTo>
                <a:lnTo>
                  <a:pt x="4231215" y="67726"/>
                </a:lnTo>
                <a:lnTo>
                  <a:pt x="4185088" y="59119"/>
                </a:lnTo>
                <a:lnTo>
                  <a:pt x="4138763" y="51081"/>
                </a:lnTo>
                <a:lnTo>
                  <a:pt x="4092244" y="43614"/>
                </a:lnTo>
                <a:lnTo>
                  <a:pt x="4045535" y="36723"/>
                </a:lnTo>
                <a:lnTo>
                  <a:pt x="3998641" y="30412"/>
                </a:lnTo>
                <a:lnTo>
                  <a:pt x="3951563" y="24684"/>
                </a:lnTo>
                <a:lnTo>
                  <a:pt x="3904307" y="19544"/>
                </a:lnTo>
                <a:lnTo>
                  <a:pt x="3856877" y="14994"/>
                </a:lnTo>
                <a:lnTo>
                  <a:pt x="3809275" y="11038"/>
                </a:lnTo>
                <a:lnTo>
                  <a:pt x="3761505" y="7681"/>
                </a:lnTo>
                <a:lnTo>
                  <a:pt x="3713572" y="4925"/>
                </a:lnTo>
                <a:lnTo>
                  <a:pt x="3665478" y="2776"/>
                </a:lnTo>
                <a:lnTo>
                  <a:pt x="3617229" y="1236"/>
                </a:lnTo>
                <a:lnTo>
                  <a:pt x="3568827" y="309"/>
                </a:lnTo>
                <a:lnTo>
                  <a:pt x="3520276" y="0"/>
                </a:lnTo>
                <a:lnTo>
                  <a:pt x="3471726" y="309"/>
                </a:lnTo>
                <a:lnTo>
                  <a:pt x="3423325" y="1236"/>
                </a:lnTo>
                <a:lnTo>
                  <a:pt x="3375076" y="2775"/>
                </a:lnTo>
                <a:lnTo>
                  <a:pt x="3326983" y="4925"/>
                </a:lnTo>
                <a:lnTo>
                  <a:pt x="3279050" y="7680"/>
                </a:lnTo>
                <a:lnTo>
                  <a:pt x="3231281" y="11037"/>
                </a:lnTo>
                <a:lnTo>
                  <a:pt x="3183679" y="14992"/>
                </a:lnTo>
                <a:lnTo>
                  <a:pt x="3136248" y="19542"/>
                </a:lnTo>
                <a:lnTo>
                  <a:pt x="3088993" y="24683"/>
                </a:lnTo>
                <a:lnTo>
                  <a:pt x="3041916" y="30410"/>
                </a:lnTo>
                <a:lnTo>
                  <a:pt x="2995022" y="36721"/>
                </a:lnTo>
                <a:lnTo>
                  <a:pt x="2948313" y="43612"/>
                </a:lnTo>
                <a:lnTo>
                  <a:pt x="2901795" y="51078"/>
                </a:lnTo>
                <a:lnTo>
                  <a:pt x="2855470" y="59116"/>
                </a:lnTo>
                <a:lnTo>
                  <a:pt x="2809343" y="67723"/>
                </a:lnTo>
                <a:lnTo>
                  <a:pt x="2763417" y="76894"/>
                </a:lnTo>
                <a:lnTo>
                  <a:pt x="2717696" y="86626"/>
                </a:lnTo>
                <a:lnTo>
                  <a:pt x="2672184" y="96915"/>
                </a:lnTo>
                <a:lnTo>
                  <a:pt x="2626883" y="107758"/>
                </a:lnTo>
                <a:lnTo>
                  <a:pt x="2581800" y="119150"/>
                </a:lnTo>
                <a:lnTo>
                  <a:pt x="2536936" y="131088"/>
                </a:lnTo>
                <a:lnTo>
                  <a:pt x="2492295" y="143567"/>
                </a:lnTo>
                <a:lnTo>
                  <a:pt x="2447882" y="156586"/>
                </a:lnTo>
                <a:lnTo>
                  <a:pt x="2403700" y="170138"/>
                </a:lnTo>
                <a:lnTo>
                  <a:pt x="2359753" y="184222"/>
                </a:lnTo>
                <a:lnTo>
                  <a:pt x="2316045" y="198833"/>
                </a:lnTo>
                <a:lnTo>
                  <a:pt x="2272579" y="213967"/>
                </a:lnTo>
                <a:lnTo>
                  <a:pt x="2229359" y="229621"/>
                </a:lnTo>
                <a:lnTo>
                  <a:pt x="2186389" y="245790"/>
                </a:lnTo>
                <a:lnTo>
                  <a:pt x="2143673" y="262472"/>
                </a:lnTo>
                <a:lnTo>
                  <a:pt x="2101214" y="279662"/>
                </a:lnTo>
                <a:lnTo>
                  <a:pt x="2059016" y="297356"/>
                </a:lnTo>
                <a:lnTo>
                  <a:pt x="2017083" y="315552"/>
                </a:lnTo>
                <a:lnTo>
                  <a:pt x="1975419" y="334245"/>
                </a:lnTo>
                <a:lnTo>
                  <a:pt x="1934027" y="353431"/>
                </a:lnTo>
                <a:lnTo>
                  <a:pt x="1892911" y="373106"/>
                </a:lnTo>
                <a:lnTo>
                  <a:pt x="1852075" y="393268"/>
                </a:lnTo>
                <a:lnTo>
                  <a:pt x="1811522" y="413911"/>
                </a:lnTo>
                <a:lnTo>
                  <a:pt x="1771257" y="435033"/>
                </a:lnTo>
                <a:lnTo>
                  <a:pt x="1731283" y="456630"/>
                </a:lnTo>
                <a:lnTo>
                  <a:pt x="1691603" y="478698"/>
                </a:lnTo>
                <a:lnTo>
                  <a:pt x="1652223" y="501233"/>
                </a:lnTo>
                <a:lnTo>
                  <a:pt x="1613144" y="524231"/>
                </a:lnTo>
                <a:lnTo>
                  <a:pt x="1574372" y="547689"/>
                </a:lnTo>
                <a:lnTo>
                  <a:pt x="1535909" y="571602"/>
                </a:lnTo>
                <a:lnTo>
                  <a:pt x="1497760" y="595968"/>
                </a:lnTo>
                <a:lnTo>
                  <a:pt x="1459929" y="620783"/>
                </a:lnTo>
                <a:lnTo>
                  <a:pt x="1422418" y="646042"/>
                </a:lnTo>
                <a:lnTo>
                  <a:pt x="1385232" y="671741"/>
                </a:lnTo>
                <a:lnTo>
                  <a:pt x="1348375" y="697879"/>
                </a:lnTo>
                <a:lnTo>
                  <a:pt x="1311850" y="724449"/>
                </a:lnTo>
                <a:lnTo>
                  <a:pt x="1275661" y="751449"/>
                </a:lnTo>
                <a:lnTo>
                  <a:pt x="1239811" y="778876"/>
                </a:lnTo>
                <a:lnTo>
                  <a:pt x="1204306" y="806724"/>
                </a:lnTo>
                <a:lnTo>
                  <a:pt x="1169147" y="834991"/>
                </a:lnTo>
                <a:lnTo>
                  <a:pt x="1134340" y="863672"/>
                </a:lnTo>
                <a:lnTo>
                  <a:pt x="1099887" y="892765"/>
                </a:lnTo>
                <a:lnTo>
                  <a:pt x="1065793" y="922265"/>
                </a:lnTo>
                <a:lnTo>
                  <a:pt x="1032061" y="952168"/>
                </a:lnTo>
                <a:lnTo>
                  <a:pt x="998695" y="982471"/>
                </a:lnTo>
                <a:lnTo>
                  <a:pt x="965699" y="1013170"/>
                </a:lnTo>
                <a:lnTo>
                  <a:pt x="933077" y="1044261"/>
                </a:lnTo>
                <a:lnTo>
                  <a:pt x="900831" y="1075740"/>
                </a:lnTo>
                <a:lnTo>
                  <a:pt x="868967" y="1107605"/>
                </a:lnTo>
                <a:lnTo>
                  <a:pt x="837487" y="1139850"/>
                </a:lnTo>
                <a:lnTo>
                  <a:pt x="806396" y="1172473"/>
                </a:lnTo>
                <a:lnTo>
                  <a:pt x="775697" y="1205469"/>
                </a:lnTo>
                <a:lnTo>
                  <a:pt x="745394" y="1238834"/>
                </a:lnTo>
                <a:lnTo>
                  <a:pt x="715491" y="1272566"/>
                </a:lnTo>
                <a:lnTo>
                  <a:pt x="685991" y="1306660"/>
                </a:lnTo>
                <a:lnTo>
                  <a:pt x="656898" y="1341113"/>
                </a:lnTo>
                <a:lnTo>
                  <a:pt x="628217" y="1375920"/>
                </a:lnTo>
                <a:lnTo>
                  <a:pt x="599950" y="1411079"/>
                </a:lnTo>
                <a:lnTo>
                  <a:pt x="572101" y="1446584"/>
                </a:lnTo>
                <a:lnTo>
                  <a:pt x="544675" y="1482433"/>
                </a:lnTo>
                <a:lnTo>
                  <a:pt x="517675" y="1518622"/>
                </a:lnTo>
                <a:lnTo>
                  <a:pt x="491104" y="1555147"/>
                </a:lnTo>
                <a:lnTo>
                  <a:pt x="464967" y="1592005"/>
                </a:lnTo>
                <a:lnTo>
                  <a:pt x="439267" y="1629191"/>
                </a:lnTo>
                <a:lnTo>
                  <a:pt x="414008" y="1666701"/>
                </a:lnTo>
                <a:lnTo>
                  <a:pt x="389193" y="1704533"/>
                </a:lnTo>
                <a:lnTo>
                  <a:pt x="364827" y="1742682"/>
                </a:lnTo>
                <a:lnTo>
                  <a:pt x="340914" y="1781144"/>
                </a:lnTo>
                <a:lnTo>
                  <a:pt x="317456" y="1819917"/>
                </a:lnTo>
                <a:lnTo>
                  <a:pt x="294457" y="1858995"/>
                </a:lnTo>
                <a:lnTo>
                  <a:pt x="271922" y="1898376"/>
                </a:lnTo>
                <a:lnTo>
                  <a:pt x="249855" y="1938055"/>
                </a:lnTo>
                <a:lnTo>
                  <a:pt x="228258" y="1978029"/>
                </a:lnTo>
                <a:lnTo>
                  <a:pt x="207136" y="2018294"/>
                </a:lnTo>
                <a:lnTo>
                  <a:pt x="186492" y="2058847"/>
                </a:lnTo>
                <a:lnTo>
                  <a:pt x="166330" y="2099683"/>
                </a:lnTo>
                <a:lnTo>
                  <a:pt x="146655" y="2140799"/>
                </a:lnTo>
                <a:lnTo>
                  <a:pt x="127468" y="2182191"/>
                </a:lnTo>
                <a:lnTo>
                  <a:pt x="108776" y="2223855"/>
                </a:lnTo>
                <a:lnTo>
                  <a:pt x="90580" y="2265788"/>
                </a:lnTo>
                <a:lnTo>
                  <a:pt x="72885" y="2307986"/>
                </a:lnTo>
                <a:lnTo>
                  <a:pt x="55695" y="2350445"/>
                </a:lnTo>
                <a:lnTo>
                  <a:pt x="39013" y="2393162"/>
                </a:lnTo>
                <a:lnTo>
                  <a:pt x="22844" y="2436132"/>
                </a:lnTo>
                <a:lnTo>
                  <a:pt x="7190" y="2479351"/>
                </a:lnTo>
                <a:lnTo>
                  <a:pt x="0" y="2500002"/>
                </a:lnTo>
              </a:path>
            </a:pathLst>
          </a:custGeom>
          <a:ln w="67736">
            <a:solidFill>
              <a:srgbClr val="F2F2F2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6765651" y="33067"/>
            <a:ext cx="2188845" cy="1278255"/>
          </a:xfrm>
          <a:custGeom>
            <a:avLst/>
            <a:gdLst/>
            <a:ahLst/>
            <a:cxnLst/>
            <a:rect l="l" t="t" r="r" b="b"/>
            <a:pathLst>
              <a:path w="2188845" h="1278255">
                <a:moveTo>
                  <a:pt x="2173342" y="0"/>
                </a:moveTo>
                <a:lnTo>
                  <a:pt x="15438" y="0"/>
                </a:lnTo>
                <a:lnTo>
                  <a:pt x="9463" y="38762"/>
                </a:lnTo>
                <a:lnTo>
                  <a:pt x="4235" y="86375"/>
                </a:lnTo>
                <a:lnTo>
                  <a:pt x="1066" y="134577"/>
                </a:lnTo>
                <a:lnTo>
                  <a:pt x="0" y="183326"/>
                </a:lnTo>
                <a:lnTo>
                  <a:pt x="1066" y="232074"/>
                </a:lnTo>
                <a:lnTo>
                  <a:pt x="4235" y="280277"/>
                </a:lnTo>
                <a:lnTo>
                  <a:pt x="9463" y="327888"/>
                </a:lnTo>
                <a:lnTo>
                  <a:pt x="16705" y="374865"/>
                </a:lnTo>
                <a:lnTo>
                  <a:pt x="25916" y="421162"/>
                </a:lnTo>
                <a:lnTo>
                  <a:pt x="37052" y="466735"/>
                </a:lnTo>
                <a:lnTo>
                  <a:pt x="50069" y="511540"/>
                </a:lnTo>
                <a:lnTo>
                  <a:pt x="64922" y="555531"/>
                </a:lnTo>
                <a:lnTo>
                  <a:pt x="81566" y="598666"/>
                </a:lnTo>
                <a:lnTo>
                  <a:pt x="99958" y="640898"/>
                </a:lnTo>
                <a:lnTo>
                  <a:pt x="120052" y="682184"/>
                </a:lnTo>
                <a:lnTo>
                  <a:pt x="141804" y="722479"/>
                </a:lnTo>
                <a:lnTo>
                  <a:pt x="165170" y="761739"/>
                </a:lnTo>
                <a:lnTo>
                  <a:pt x="190105" y="799919"/>
                </a:lnTo>
                <a:lnTo>
                  <a:pt x="216565" y="836975"/>
                </a:lnTo>
                <a:lnTo>
                  <a:pt x="244505" y="872862"/>
                </a:lnTo>
                <a:lnTo>
                  <a:pt x="273880" y="907535"/>
                </a:lnTo>
                <a:lnTo>
                  <a:pt x="304647" y="940951"/>
                </a:lnTo>
                <a:lnTo>
                  <a:pt x="336761" y="973064"/>
                </a:lnTo>
                <a:lnTo>
                  <a:pt x="370176" y="1003831"/>
                </a:lnTo>
                <a:lnTo>
                  <a:pt x="404850" y="1033207"/>
                </a:lnTo>
                <a:lnTo>
                  <a:pt x="440737" y="1061147"/>
                </a:lnTo>
                <a:lnTo>
                  <a:pt x="477792" y="1087606"/>
                </a:lnTo>
                <a:lnTo>
                  <a:pt x="515972" y="1112542"/>
                </a:lnTo>
                <a:lnTo>
                  <a:pt x="555232" y="1135907"/>
                </a:lnTo>
                <a:lnTo>
                  <a:pt x="595527" y="1157660"/>
                </a:lnTo>
                <a:lnTo>
                  <a:pt x="636813" y="1177754"/>
                </a:lnTo>
                <a:lnTo>
                  <a:pt x="679046" y="1196145"/>
                </a:lnTo>
                <a:lnTo>
                  <a:pt x="722180" y="1212790"/>
                </a:lnTo>
                <a:lnTo>
                  <a:pt x="766172" y="1227643"/>
                </a:lnTo>
                <a:lnTo>
                  <a:pt x="810977" y="1240659"/>
                </a:lnTo>
                <a:lnTo>
                  <a:pt x="856550" y="1251796"/>
                </a:lnTo>
                <a:lnTo>
                  <a:pt x="902847" y="1261007"/>
                </a:lnTo>
                <a:lnTo>
                  <a:pt x="949823" y="1268249"/>
                </a:lnTo>
                <a:lnTo>
                  <a:pt x="997435" y="1273476"/>
                </a:lnTo>
                <a:lnTo>
                  <a:pt x="1045637" y="1276646"/>
                </a:lnTo>
                <a:lnTo>
                  <a:pt x="1094385" y="1277712"/>
                </a:lnTo>
                <a:lnTo>
                  <a:pt x="1143133" y="1276646"/>
                </a:lnTo>
                <a:lnTo>
                  <a:pt x="1191335" y="1273476"/>
                </a:lnTo>
                <a:lnTo>
                  <a:pt x="1238947" y="1268249"/>
                </a:lnTo>
                <a:lnTo>
                  <a:pt x="1285924" y="1261007"/>
                </a:lnTo>
                <a:lnTo>
                  <a:pt x="1332221" y="1251796"/>
                </a:lnTo>
                <a:lnTo>
                  <a:pt x="1377794" y="1240659"/>
                </a:lnTo>
                <a:lnTo>
                  <a:pt x="1422599" y="1227643"/>
                </a:lnTo>
                <a:lnTo>
                  <a:pt x="1466591" y="1212790"/>
                </a:lnTo>
                <a:lnTo>
                  <a:pt x="1509726" y="1196145"/>
                </a:lnTo>
                <a:lnTo>
                  <a:pt x="1551959" y="1177754"/>
                </a:lnTo>
                <a:lnTo>
                  <a:pt x="1593245" y="1157660"/>
                </a:lnTo>
                <a:lnTo>
                  <a:pt x="1633540" y="1135907"/>
                </a:lnTo>
                <a:lnTo>
                  <a:pt x="1672801" y="1112542"/>
                </a:lnTo>
                <a:lnTo>
                  <a:pt x="1710981" y="1087606"/>
                </a:lnTo>
                <a:lnTo>
                  <a:pt x="1748037" y="1061147"/>
                </a:lnTo>
                <a:lnTo>
                  <a:pt x="1783924" y="1033207"/>
                </a:lnTo>
                <a:lnTo>
                  <a:pt x="1818598" y="1003831"/>
                </a:lnTo>
                <a:lnTo>
                  <a:pt x="1852015" y="973064"/>
                </a:lnTo>
                <a:lnTo>
                  <a:pt x="1884129" y="940951"/>
                </a:lnTo>
                <a:lnTo>
                  <a:pt x="1914896" y="907535"/>
                </a:lnTo>
                <a:lnTo>
                  <a:pt x="1944272" y="872862"/>
                </a:lnTo>
                <a:lnTo>
                  <a:pt x="1972212" y="836975"/>
                </a:lnTo>
                <a:lnTo>
                  <a:pt x="1998672" y="799919"/>
                </a:lnTo>
                <a:lnTo>
                  <a:pt x="2023608" y="761739"/>
                </a:lnTo>
                <a:lnTo>
                  <a:pt x="2046974" y="722479"/>
                </a:lnTo>
                <a:lnTo>
                  <a:pt x="2068727" y="682184"/>
                </a:lnTo>
                <a:lnTo>
                  <a:pt x="2088821" y="640898"/>
                </a:lnTo>
                <a:lnTo>
                  <a:pt x="2107213" y="598666"/>
                </a:lnTo>
                <a:lnTo>
                  <a:pt x="2123858" y="555531"/>
                </a:lnTo>
                <a:lnTo>
                  <a:pt x="2138711" y="511540"/>
                </a:lnTo>
                <a:lnTo>
                  <a:pt x="2151728" y="466735"/>
                </a:lnTo>
                <a:lnTo>
                  <a:pt x="2162864" y="421162"/>
                </a:lnTo>
                <a:lnTo>
                  <a:pt x="2172076" y="374865"/>
                </a:lnTo>
                <a:lnTo>
                  <a:pt x="2179318" y="327888"/>
                </a:lnTo>
                <a:lnTo>
                  <a:pt x="2184545" y="280277"/>
                </a:lnTo>
                <a:lnTo>
                  <a:pt x="2187715" y="232074"/>
                </a:lnTo>
                <a:lnTo>
                  <a:pt x="2188781" y="183326"/>
                </a:lnTo>
                <a:lnTo>
                  <a:pt x="2187715" y="134577"/>
                </a:lnTo>
                <a:lnTo>
                  <a:pt x="2184545" y="86375"/>
                </a:lnTo>
                <a:lnTo>
                  <a:pt x="2179318" y="38762"/>
                </a:lnTo>
                <a:lnTo>
                  <a:pt x="2173342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99621" y="312499"/>
            <a:ext cx="9726930" cy="8667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0" spc="-7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</a:t>
            </a:r>
            <a:r>
              <a:rPr sz="5500" spc="-2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5500" spc="-25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Decisions</a:t>
            </a:r>
            <a:r>
              <a:rPr sz="5500" spc="-2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5500" spc="55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</a:t>
            </a:r>
            <a:r>
              <a:rPr sz="5500" spc="-195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55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Concerns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5EBBA07-E080-E2BC-1D72-450BB74337F7}"/>
              </a:ext>
            </a:extLst>
          </p:cNvPr>
          <p:cNvSpPr/>
          <p:nvPr/>
        </p:nvSpPr>
        <p:spPr>
          <a:xfrm>
            <a:off x="778828" y="9478193"/>
            <a:ext cx="2508325" cy="1376374"/>
          </a:xfrm>
          <a:custGeom>
            <a:avLst/>
            <a:gdLst>
              <a:gd name="connsiteX0" fmla="*/ 2508326 w 2508325"/>
              <a:gd name="connsiteY0" fmla="*/ 1376375 h 1376374"/>
              <a:gd name="connsiteX1" fmla="*/ 419835 w 2508325"/>
              <a:gd name="connsiteY1" fmla="*/ 1376375 h 1376374"/>
              <a:gd name="connsiteX2" fmla="*/ 0 w 2508325"/>
              <a:gd name="connsiteY2" fmla="*/ 956540 h 1376374"/>
              <a:gd name="connsiteX3" fmla="*/ 0 w 2508325"/>
              <a:gd name="connsiteY3" fmla="*/ 0 h 1376374"/>
              <a:gd name="connsiteX4" fmla="*/ 2508326 w 2508325"/>
              <a:gd name="connsiteY4" fmla="*/ 0 h 1376374"/>
              <a:gd name="connsiteX5" fmla="*/ 2508326 w 2508325"/>
              <a:gd name="connsiteY5" fmla="*/ 1376375 h 1376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08325" h="1376374">
                <a:moveTo>
                  <a:pt x="2508326" y="1376375"/>
                </a:moveTo>
                <a:lnTo>
                  <a:pt x="419835" y="1376375"/>
                </a:lnTo>
                <a:cubicBezTo>
                  <a:pt x="187978" y="1376375"/>
                  <a:pt x="0" y="1188397"/>
                  <a:pt x="0" y="956540"/>
                </a:cubicBezTo>
                <a:lnTo>
                  <a:pt x="0" y="0"/>
                </a:lnTo>
                <a:lnTo>
                  <a:pt x="2508326" y="0"/>
                </a:lnTo>
                <a:lnTo>
                  <a:pt x="2508326" y="1376375"/>
                </a:lnTo>
                <a:close/>
              </a:path>
            </a:pathLst>
          </a:custGeom>
          <a:solidFill>
            <a:srgbClr val="7D5FFF"/>
          </a:solidFill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070F408-C92F-7CCE-0214-8235D2A9CCCC}"/>
              </a:ext>
            </a:extLst>
          </p:cNvPr>
          <p:cNvSpPr/>
          <p:nvPr/>
        </p:nvSpPr>
        <p:spPr>
          <a:xfrm>
            <a:off x="778828" y="3519245"/>
            <a:ext cx="2508325" cy="1564980"/>
          </a:xfrm>
          <a:custGeom>
            <a:avLst/>
            <a:gdLst>
              <a:gd name="connsiteX0" fmla="*/ 0 w 2508325"/>
              <a:gd name="connsiteY0" fmla="*/ 0 h 1564980"/>
              <a:gd name="connsiteX1" fmla="*/ 2508326 w 2508325"/>
              <a:gd name="connsiteY1" fmla="*/ 0 h 1564980"/>
              <a:gd name="connsiteX2" fmla="*/ 2508326 w 2508325"/>
              <a:gd name="connsiteY2" fmla="*/ 1564980 h 1564980"/>
              <a:gd name="connsiteX3" fmla="*/ 0 w 2508325"/>
              <a:gd name="connsiteY3" fmla="*/ 1564980 h 156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325" h="1564980">
                <a:moveTo>
                  <a:pt x="0" y="0"/>
                </a:moveTo>
                <a:lnTo>
                  <a:pt x="2508326" y="0"/>
                </a:lnTo>
                <a:lnTo>
                  <a:pt x="2508326" y="1564980"/>
                </a:lnTo>
                <a:lnTo>
                  <a:pt x="0" y="1564980"/>
                </a:lnTo>
                <a:close/>
              </a:path>
            </a:pathLst>
          </a:custGeom>
          <a:solidFill>
            <a:srgbClr val="7D5FFF"/>
          </a:solidFill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6EA7E48-6B98-A702-ADB6-ED834495FF54}"/>
              </a:ext>
            </a:extLst>
          </p:cNvPr>
          <p:cNvSpPr/>
          <p:nvPr/>
        </p:nvSpPr>
        <p:spPr>
          <a:xfrm>
            <a:off x="778828" y="5125801"/>
            <a:ext cx="2508325" cy="1596397"/>
          </a:xfrm>
          <a:custGeom>
            <a:avLst/>
            <a:gdLst>
              <a:gd name="connsiteX0" fmla="*/ 0 w 2508325"/>
              <a:gd name="connsiteY0" fmla="*/ 0 h 1596397"/>
              <a:gd name="connsiteX1" fmla="*/ 2508326 w 2508325"/>
              <a:gd name="connsiteY1" fmla="*/ 0 h 1596397"/>
              <a:gd name="connsiteX2" fmla="*/ 2508326 w 2508325"/>
              <a:gd name="connsiteY2" fmla="*/ 1596397 h 1596397"/>
              <a:gd name="connsiteX3" fmla="*/ 0 w 2508325"/>
              <a:gd name="connsiteY3" fmla="*/ 1596397 h 1596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325" h="1596397">
                <a:moveTo>
                  <a:pt x="0" y="0"/>
                </a:moveTo>
                <a:lnTo>
                  <a:pt x="2508326" y="0"/>
                </a:lnTo>
                <a:lnTo>
                  <a:pt x="2508326" y="1596397"/>
                </a:lnTo>
                <a:lnTo>
                  <a:pt x="0" y="1596397"/>
                </a:lnTo>
                <a:close/>
              </a:path>
            </a:pathLst>
          </a:custGeom>
          <a:solidFill>
            <a:srgbClr val="7D5FFF"/>
          </a:solidFill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1AEBBD4-179E-BB07-95D5-6257887D05CB}"/>
              </a:ext>
            </a:extLst>
          </p:cNvPr>
          <p:cNvSpPr/>
          <p:nvPr/>
        </p:nvSpPr>
        <p:spPr>
          <a:xfrm>
            <a:off x="778828" y="6763668"/>
            <a:ext cx="2508325" cy="748141"/>
          </a:xfrm>
          <a:custGeom>
            <a:avLst/>
            <a:gdLst>
              <a:gd name="connsiteX0" fmla="*/ 0 w 2508325"/>
              <a:gd name="connsiteY0" fmla="*/ 0 h 748141"/>
              <a:gd name="connsiteX1" fmla="*/ 2508326 w 2508325"/>
              <a:gd name="connsiteY1" fmla="*/ 0 h 748141"/>
              <a:gd name="connsiteX2" fmla="*/ 2508326 w 2508325"/>
              <a:gd name="connsiteY2" fmla="*/ 748141 h 748141"/>
              <a:gd name="connsiteX3" fmla="*/ 0 w 2508325"/>
              <a:gd name="connsiteY3" fmla="*/ 748141 h 74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325" h="748141">
                <a:moveTo>
                  <a:pt x="0" y="0"/>
                </a:moveTo>
                <a:lnTo>
                  <a:pt x="2508326" y="0"/>
                </a:lnTo>
                <a:lnTo>
                  <a:pt x="2508326" y="748141"/>
                </a:lnTo>
                <a:lnTo>
                  <a:pt x="0" y="748141"/>
                </a:lnTo>
                <a:close/>
              </a:path>
            </a:pathLst>
          </a:custGeom>
          <a:solidFill>
            <a:srgbClr val="7D5FFF"/>
          </a:solidFill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C14E4713-E53B-8849-3EFA-744DDDC888CD}"/>
              </a:ext>
            </a:extLst>
          </p:cNvPr>
          <p:cNvSpPr/>
          <p:nvPr/>
        </p:nvSpPr>
        <p:spPr>
          <a:xfrm>
            <a:off x="778828" y="7553280"/>
            <a:ext cx="2508325" cy="779558"/>
          </a:xfrm>
          <a:custGeom>
            <a:avLst/>
            <a:gdLst>
              <a:gd name="connsiteX0" fmla="*/ 0 w 2508325"/>
              <a:gd name="connsiteY0" fmla="*/ 0 h 779558"/>
              <a:gd name="connsiteX1" fmla="*/ 2508326 w 2508325"/>
              <a:gd name="connsiteY1" fmla="*/ 0 h 779558"/>
              <a:gd name="connsiteX2" fmla="*/ 2508326 w 2508325"/>
              <a:gd name="connsiteY2" fmla="*/ 779558 h 779558"/>
              <a:gd name="connsiteX3" fmla="*/ 0 w 2508325"/>
              <a:gd name="connsiteY3" fmla="*/ 779558 h 779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325" h="779558">
                <a:moveTo>
                  <a:pt x="0" y="0"/>
                </a:moveTo>
                <a:lnTo>
                  <a:pt x="2508326" y="0"/>
                </a:lnTo>
                <a:lnTo>
                  <a:pt x="2508326" y="779558"/>
                </a:lnTo>
                <a:lnTo>
                  <a:pt x="0" y="779558"/>
                </a:lnTo>
                <a:close/>
              </a:path>
            </a:pathLst>
          </a:custGeom>
          <a:solidFill>
            <a:srgbClr val="7D5FFF"/>
          </a:solidFill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956E7B4D-9AE0-8379-7604-E96D7530239E}"/>
              </a:ext>
            </a:extLst>
          </p:cNvPr>
          <p:cNvSpPr/>
          <p:nvPr/>
        </p:nvSpPr>
        <p:spPr>
          <a:xfrm>
            <a:off x="778828" y="8374308"/>
            <a:ext cx="2508325" cy="1062310"/>
          </a:xfrm>
          <a:custGeom>
            <a:avLst/>
            <a:gdLst>
              <a:gd name="connsiteX0" fmla="*/ 0 w 2508325"/>
              <a:gd name="connsiteY0" fmla="*/ 0 h 1062310"/>
              <a:gd name="connsiteX1" fmla="*/ 2508326 w 2508325"/>
              <a:gd name="connsiteY1" fmla="*/ 0 h 1062310"/>
              <a:gd name="connsiteX2" fmla="*/ 2508326 w 2508325"/>
              <a:gd name="connsiteY2" fmla="*/ 1062310 h 1062310"/>
              <a:gd name="connsiteX3" fmla="*/ 0 w 2508325"/>
              <a:gd name="connsiteY3" fmla="*/ 1062310 h 1062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325" h="1062310">
                <a:moveTo>
                  <a:pt x="0" y="0"/>
                </a:moveTo>
                <a:lnTo>
                  <a:pt x="2508326" y="0"/>
                </a:lnTo>
                <a:lnTo>
                  <a:pt x="2508326" y="1062310"/>
                </a:lnTo>
                <a:lnTo>
                  <a:pt x="0" y="1062310"/>
                </a:lnTo>
                <a:close/>
              </a:path>
            </a:pathLst>
          </a:custGeom>
          <a:solidFill>
            <a:srgbClr val="7D5FFF"/>
          </a:solidFill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498BA6E6-4820-E7EB-C5E0-254D1314AA28}"/>
              </a:ext>
            </a:extLst>
          </p:cNvPr>
          <p:cNvSpPr/>
          <p:nvPr/>
        </p:nvSpPr>
        <p:spPr>
          <a:xfrm>
            <a:off x="778828" y="2404783"/>
            <a:ext cx="2508325" cy="1072782"/>
          </a:xfrm>
          <a:custGeom>
            <a:avLst/>
            <a:gdLst>
              <a:gd name="connsiteX0" fmla="*/ 0 w 2508325"/>
              <a:gd name="connsiteY0" fmla="*/ 0 h 1072782"/>
              <a:gd name="connsiteX1" fmla="*/ 2508326 w 2508325"/>
              <a:gd name="connsiteY1" fmla="*/ 0 h 1072782"/>
              <a:gd name="connsiteX2" fmla="*/ 2508326 w 2508325"/>
              <a:gd name="connsiteY2" fmla="*/ 1072783 h 1072782"/>
              <a:gd name="connsiteX3" fmla="*/ 0 w 2508325"/>
              <a:gd name="connsiteY3" fmla="*/ 1072783 h 1072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8325" h="1072782">
                <a:moveTo>
                  <a:pt x="0" y="0"/>
                </a:moveTo>
                <a:lnTo>
                  <a:pt x="2508326" y="0"/>
                </a:lnTo>
                <a:lnTo>
                  <a:pt x="2508326" y="1072783"/>
                </a:lnTo>
                <a:lnTo>
                  <a:pt x="0" y="1072783"/>
                </a:lnTo>
                <a:close/>
              </a:path>
            </a:pathLst>
          </a:custGeom>
          <a:solidFill>
            <a:srgbClr val="7D5FFF"/>
          </a:solidFill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2819F800-E5E9-3402-FAEE-1631E6133E79}"/>
              </a:ext>
            </a:extLst>
          </p:cNvPr>
          <p:cNvSpPr/>
          <p:nvPr/>
        </p:nvSpPr>
        <p:spPr>
          <a:xfrm>
            <a:off x="3320455" y="9478088"/>
            <a:ext cx="14129122" cy="1376479"/>
          </a:xfrm>
          <a:custGeom>
            <a:avLst/>
            <a:gdLst>
              <a:gd name="connsiteX0" fmla="*/ 0 w 14129122"/>
              <a:gd name="connsiteY0" fmla="*/ 0 h 1376479"/>
              <a:gd name="connsiteX1" fmla="*/ 14129123 w 14129122"/>
              <a:gd name="connsiteY1" fmla="*/ 0 h 1376479"/>
              <a:gd name="connsiteX2" fmla="*/ 14129123 w 14129122"/>
              <a:gd name="connsiteY2" fmla="*/ 1376479 h 1376479"/>
              <a:gd name="connsiteX3" fmla="*/ 0 w 14129122"/>
              <a:gd name="connsiteY3" fmla="*/ 1376479 h 1376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29122" h="1376479">
                <a:moveTo>
                  <a:pt x="0" y="0"/>
                </a:moveTo>
                <a:lnTo>
                  <a:pt x="14129123" y="0"/>
                </a:lnTo>
                <a:lnTo>
                  <a:pt x="14129123" y="1376479"/>
                </a:lnTo>
                <a:lnTo>
                  <a:pt x="0" y="1376479"/>
                </a:lnTo>
                <a:close/>
              </a:path>
            </a:pathLst>
          </a:custGeom>
          <a:solidFill>
            <a:srgbClr val="FCFCFC"/>
          </a:solidFill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412C6E89-E38B-6180-21C6-530753DDD3C1}"/>
              </a:ext>
            </a:extLst>
          </p:cNvPr>
          <p:cNvSpPr/>
          <p:nvPr/>
        </p:nvSpPr>
        <p:spPr>
          <a:xfrm>
            <a:off x="3320455" y="3519245"/>
            <a:ext cx="14129122" cy="1564980"/>
          </a:xfrm>
          <a:custGeom>
            <a:avLst/>
            <a:gdLst>
              <a:gd name="connsiteX0" fmla="*/ 0 w 14129122"/>
              <a:gd name="connsiteY0" fmla="*/ 0 h 1564980"/>
              <a:gd name="connsiteX1" fmla="*/ 14129123 w 14129122"/>
              <a:gd name="connsiteY1" fmla="*/ 0 h 1564980"/>
              <a:gd name="connsiteX2" fmla="*/ 14129123 w 14129122"/>
              <a:gd name="connsiteY2" fmla="*/ 1564980 h 1564980"/>
              <a:gd name="connsiteX3" fmla="*/ 0 w 14129122"/>
              <a:gd name="connsiteY3" fmla="*/ 1564980 h 156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29122" h="1564980">
                <a:moveTo>
                  <a:pt x="0" y="0"/>
                </a:moveTo>
                <a:lnTo>
                  <a:pt x="14129123" y="0"/>
                </a:lnTo>
                <a:lnTo>
                  <a:pt x="14129123" y="1564980"/>
                </a:lnTo>
                <a:lnTo>
                  <a:pt x="0" y="1564980"/>
                </a:lnTo>
                <a:close/>
              </a:path>
            </a:pathLst>
          </a:custGeom>
          <a:solidFill>
            <a:srgbClr val="EFEFEF"/>
          </a:solidFill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BB7983C-86FB-296F-BEA1-71FE5AC53CC9}"/>
              </a:ext>
            </a:extLst>
          </p:cNvPr>
          <p:cNvSpPr/>
          <p:nvPr/>
        </p:nvSpPr>
        <p:spPr>
          <a:xfrm>
            <a:off x="3320455" y="5125801"/>
            <a:ext cx="14129122" cy="1596397"/>
          </a:xfrm>
          <a:custGeom>
            <a:avLst/>
            <a:gdLst>
              <a:gd name="connsiteX0" fmla="*/ 0 w 14129122"/>
              <a:gd name="connsiteY0" fmla="*/ 0 h 1596397"/>
              <a:gd name="connsiteX1" fmla="*/ 14129123 w 14129122"/>
              <a:gd name="connsiteY1" fmla="*/ 0 h 1596397"/>
              <a:gd name="connsiteX2" fmla="*/ 14129123 w 14129122"/>
              <a:gd name="connsiteY2" fmla="*/ 1596397 h 1596397"/>
              <a:gd name="connsiteX3" fmla="*/ 0 w 14129122"/>
              <a:gd name="connsiteY3" fmla="*/ 1596397 h 1596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29122" h="1596397">
                <a:moveTo>
                  <a:pt x="0" y="0"/>
                </a:moveTo>
                <a:lnTo>
                  <a:pt x="14129123" y="0"/>
                </a:lnTo>
                <a:lnTo>
                  <a:pt x="14129123" y="1596397"/>
                </a:lnTo>
                <a:lnTo>
                  <a:pt x="0" y="1596397"/>
                </a:lnTo>
                <a:close/>
              </a:path>
            </a:pathLst>
          </a:custGeom>
          <a:solidFill>
            <a:srgbClr val="FCFCFC"/>
          </a:solidFill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6ED0998C-B9BB-0ABB-9516-62FB69DE2808}"/>
              </a:ext>
            </a:extLst>
          </p:cNvPr>
          <p:cNvSpPr/>
          <p:nvPr/>
        </p:nvSpPr>
        <p:spPr>
          <a:xfrm>
            <a:off x="3320455" y="6763668"/>
            <a:ext cx="14129122" cy="748141"/>
          </a:xfrm>
          <a:custGeom>
            <a:avLst/>
            <a:gdLst>
              <a:gd name="connsiteX0" fmla="*/ 0 w 14129122"/>
              <a:gd name="connsiteY0" fmla="*/ 0 h 748141"/>
              <a:gd name="connsiteX1" fmla="*/ 14129123 w 14129122"/>
              <a:gd name="connsiteY1" fmla="*/ 0 h 748141"/>
              <a:gd name="connsiteX2" fmla="*/ 14129123 w 14129122"/>
              <a:gd name="connsiteY2" fmla="*/ 748141 h 748141"/>
              <a:gd name="connsiteX3" fmla="*/ 0 w 14129122"/>
              <a:gd name="connsiteY3" fmla="*/ 748141 h 74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29122" h="748141">
                <a:moveTo>
                  <a:pt x="0" y="0"/>
                </a:moveTo>
                <a:lnTo>
                  <a:pt x="14129123" y="0"/>
                </a:lnTo>
                <a:lnTo>
                  <a:pt x="14129123" y="748141"/>
                </a:lnTo>
                <a:lnTo>
                  <a:pt x="0" y="748141"/>
                </a:lnTo>
                <a:close/>
              </a:path>
            </a:pathLst>
          </a:custGeom>
          <a:solidFill>
            <a:srgbClr val="EFEFEF"/>
          </a:solidFill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EA224768-EFA1-1DB2-3AA5-5C39C59311C2}"/>
              </a:ext>
            </a:extLst>
          </p:cNvPr>
          <p:cNvSpPr/>
          <p:nvPr/>
        </p:nvSpPr>
        <p:spPr>
          <a:xfrm>
            <a:off x="3320455" y="7553280"/>
            <a:ext cx="14129122" cy="779558"/>
          </a:xfrm>
          <a:custGeom>
            <a:avLst/>
            <a:gdLst>
              <a:gd name="connsiteX0" fmla="*/ 0 w 14129122"/>
              <a:gd name="connsiteY0" fmla="*/ 0 h 779558"/>
              <a:gd name="connsiteX1" fmla="*/ 14129123 w 14129122"/>
              <a:gd name="connsiteY1" fmla="*/ 0 h 779558"/>
              <a:gd name="connsiteX2" fmla="*/ 14129123 w 14129122"/>
              <a:gd name="connsiteY2" fmla="*/ 779558 h 779558"/>
              <a:gd name="connsiteX3" fmla="*/ 0 w 14129122"/>
              <a:gd name="connsiteY3" fmla="*/ 779558 h 779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29122" h="779558">
                <a:moveTo>
                  <a:pt x="0" y="0"/>
                </a:moveTo>
                <a:lnTo>
                  <a:pt x="14129123" y="0"/>
                </a:lnTo>
                <a:lnTo>
                  <a:pt x="14129123" y="779558"/>
                </a:lnTo>
                <a:lnTo>
                  <a:pt x="0" y="779558"/>
                </a:lnTo>
                <a:close/>
              </a:path>
            </a:pathLst>
          </a:custGeom>
          <a:solidFill>
            <a:srgbClr val="FCFCFC"/>
          </a:solidFill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83DA1414-632A-CC92-FD70-70AAE574F6EC}"/>
              </a:ext>
            </a:extLst>
          </p:cNvPr>
          <p:cNvSpPr/>
          <p:nvPr/>
        </p:nvSpPr>
        <p:spPr>
          <a:xfrm>
            <a:off x="3320455" y="8374308"/>
            <a:ext cx="14129122" cy="1062310"/>
          </a:xfrm>
          <a:custGeom>
            <a:avLst/>
            <a:gdLst>
              <a:gd name="connsiteX0" fmla="*/ 0 w 14129122"/>
              <a:gd name="connsiteY0" fmla="*/ 0 h 1062310"/>
              <a:gd name="connsiteX1" fmla="*/ 14129123 w 14129122"/>
              <a:gd name="connsiteY1" fmla="*/ 0 h 1062310"/>
              <a:gd name="connsiteX2" fmla="*/ 14129123 w 14129122"/>
              <a:gd name="connsiteY2" fmla="*/ 1062310 h 1062310"/>
              <a:gd name="connsiteX3" fmla="*/ 0 w 14129122"/>
              <a:gd name="connsiteY3" fmla="*/ 1062310 h 1062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29122" h="1062310">
                <a:moveTo>
                  <a:pt x="0" y="0"/>
                </a:moveTo>
                <a:lnTo>
                  <a:pt x="14129123" y="0"/>
                </a:lnTo>
                <a:lnTo>
                  <a:pt x="14129123" y="1062310"/>
                </a:lnTo>
                <a:lnTo>
                  <a:pt x="0" y="1062310"/>
                </a:lnTo>
                <a:close/>
              </a:path>
            </a:pathLst>
          </a:custGeom>
          <a:solidFill>
            <a:srgbClr val="EFEFEF"/>
          </a:solidFill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198AB6F5-ABEB-16C6-415F-37C320D87B15}"/>
              </a:ext>
            </a:extLst>
          </p:cNvPr>
          <p:cNvSpPr/>
          <p:nvPr/>
        </p:nvSpPr>
        <p:spPr>
          <a:xfrm>
            <a:off x="3320455" y="2404783"/>
            <a:ext cx="14129122" cy="1072782"/>
          </a:xfrm>
          <a:custGeom>
            <a:avLst/>
            <a:gdLst>
              <a:gd name="connsiteX0" fmla="*/ 0 w 14129122"/>
              <a:gd name="connsiteY0" fmla="*/ 0 h 1072782"/>
              <a:gd name="connsiteX1" fmla="*/ 14129123 w 14129122"/>
              <a:gd name="connsiteY1" fmla="*/ 0 h 1072782"/>
              <a:gd name="connsiteX2" fmla="*/ 14129123 w 14129122"/>
              <a:gd name="connsiteY2" fmla="*/ 1072783 h 1072782"/>
              <a:gd name="connsiteX3" fmla="*/ 0 w 14129122"/>
              <a:gd name="connsiteY3" fmla="*/ 1072783 h 1072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29122" h="1072782">
                <a:moveTo>
                  <a:pt x="0" y="0"/>
                </a:moveTo>
                <a:lnTo>
                  <a:pt x="14129123" y="0"/>
                </a:lnTo>
                <a:lnTo>
                  <a:pt x="14129123" y="1072783"/>
                </a:lnTo>
                <a:lnTo>
                  <a:pt x="0" y="1072783"/>
                </a:lnTo>
                <a:close/>
              </a:path>
            </a:pathLst>
          </a:custGeom>
          <a:solidFill>
            <a:srgbClr val="FCFCFC"/>
          </a:solidFill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5A123A7-4961-1FBD-12A3-66D2010EAD8D}"/>
              </a:ext>
            </a:extLst>
          </p:cNvPr>
          <p:cNvSpPr/>
          <p:nvPr/>
        </p:nvSpPr>
        <p:spPr>
          <a:xfrm>
            <a:off x="778828" y="1505108"/>
            <a:ext cx="2508325" cy="858204"/>
          </a:xfrm>
          <a:custGeom>
            <a:avLst/>
            <a:gdLst>
              <a:gd name="connsiteX0" fmla="*/ 2508326 w 2508325"/>
              <a:gd name="connsiteY0" fmla="*/ 858205 h 858204"/>
              <a:gd name="connsiteX1" fmla="*/ 0 w 2508325"/>
              <a:gd name="connsiteY1" fmla="*/ 858205 h 858204"/>
              <a:gd name="connsiteX2" fmla="*/ 0 w 2508325"/>
              <a:gd name="connsiteY2" fmla="*/ 632318 h 858204"/>
              <a:gd name="connsiteX3" fmla="*/ 632318 w 2508325"/>
              <a:gd name="connsiteY3" fmla="*/ 0 h 858204"/>
              <a:gd name="connsiteX4" fmla="*/ 2508326 w 2508325"/>
              <a:gd name="connsiteY4" fmla="*/ 0 h 858204"/>
              <a:gd name="connsiteX5" fmla="*/ 2508326 w 2508325"/>
              <a:gd name="connsiteY5" fmla="*/ 858205 h 85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08325" h="858204">
                <a:moveTo>
                  <a:pt x="2508326" y="858205"/>
                </a:moveTo>
                <a:lnTo>
                  <a:pt x="0" y="858205"/>
                </a:lnTo>
                <a:lnTo>
                  <a:pt x="0" y="632318"/>
                </a:lnTo>
                <a:cubicBezTo>
                  <a:pt x="0" y="283066"/>
                  <a:pt x="283066" y="0"/>
                  <a:pt x="632318" y="0"/>
                </a:cubicBezTo>
                <a:lnTo>
                  <a:pt x="2508326" y="0"/>
                </a:lnTo>
                <a:lnTo>
                  <a:pt x="2508326" y="858205"/>
                </a:lnTo>
                <a:close/>
              </a:path>
            </a:pathLst>
          </a:custGeom>
          <a:solidFill>
            <a:srgbClr val="7D5FFF"/>
          </a:solidFill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D1B3A07E-2B93-CC8C-3D08-C0B7A527084D}"/>
              </a:ext>
            </a:extLst>
          </p:cNvPr>
          <p:cNvSpPr/>
          <p:nvPr/>
        </p:nvSpPr>
        <p:spPr>
          <a:xfrm>
            <a:off x="3320455" y="1505108"/>
            <a:ext cx="14129122" cy="858204"/>
          </a:xfrm>
          <a:custGeom>
            <a:avLst/>
            <a:gdLst>
              <a:gd name="connsiteX0" fmla="*/ 0 w 14129122"/>
              <a:gd name="connsiteY0" fmla="*/ 0 h 858204"/>
              <a:gd name="connsiteX1" fmla="*/ 14129123 w 14129122"/>
              <a:gd name="connsiteY1" fmla="*/ 0 h 858204"/>
              <a:gd name="connsiteX2" fmla="*/ 14129123 w 14129122"/>
              <a:gd name="connsiteY2" fmla="*/ 858205 h 858204"/>
              <a:gd name="connsiteX3" fmla="*/ 0 w 14129122"/>
              <a:gd name="connsiteY3" fmla="*/ 858205 h 85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29122" h="858204">
                <a:moveTo>
                  <a:pt x="0" y="0"/>
                </a:moveTo>
                <a:lnTo>
                  <a:pt x="14129123" y="0"/>
                </a:lnTo>
                <a:lnTo>
                  <a:pt x="14129123" y="858205"/>
                </a:lnTo>
                <a:lnTo>
                  <a:pt x="0" y="858205"/>
                </a:lnTo>
                <a:close/>
              </a:path>
            </a:pathLst>
          </a:custGeom>
          <a:solidFill>
            <a:srgbClr val="7D5FFF"/>
          </a:solidFill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C96CC430-65EE-447E-C699-DA8C17BB0538}"/>
              </a:ext>
            </a:extLst>
          </p:cNvPr>
          <p:cNvSpPr/>
          <p:nvPr/>
        </p:nvSpPr>
        <p:spPr>
          <a:xfrm>
            <a:off x="17479109" y="9478193"/>
            <a:ext cx="1848570" cy="1376374"/>
          </a:xfrm>
          <a:custGeom>
            <a:avLst/>
            <a:gdLst>
              <a:gd name="connsiteX0" fmla="*/ 105 w 1848570"/>
              <a:gd name="connsiteY0" fmla="*/ 1376375 h 1376374"/>
              <a:gd name="connsiteX1" fmla="*/ 1428737 w 1848570"/>
              <a:gd name="connsiteY1" fmla="*/ 1376375 h 1376374"/>
              <a:gd name="connsiteX2" fmla="*/ 1848571 w 1848570"/>
              <a:gd name="connsiteY2" fmla="*/ 956540 h 1376374"/>
              <a:gd name="connsiteX3" fmla="*/ 1848571 w 1848570"/>
              <a:gd name="connsiteY3" fmla="*/ 0 h 1376374"/>
              <a:gd name="connsiteX4" fmla="*/ 0 w 1848570"/>
              <a:gd name="connsiteY4" fmla="*/ 0 h 1376374"/>
              <a:gd name="connsiteX5" fmla="*/ 0 w 1848570"/>
              <a:gd name="connsiteY5" fmla="*/ 1376375 h 1376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48570" h="1376374">
                <a:moveTo>
                  <a:pt x="105" y="1376375"/>
                </a:moveTo>
                <a:lnTo>
                  <a:pt x="1428737" y="1376375"/>
                </a:lnTo>
                <a:cubicBezTo>
                  <a:pt x="1660593" y="1376375"/>
                  <a:pt x="1848571" y="1188397"/>
                  <a:pt x="1848571" y="956540"/>
                </a:cubicBezTo>
                <a:lnTo>
                  <a:pt x="1848571" y="0"/>
                </a:lnTo>
                <a:lnTo>
                  <a:pt x="0" y="0"/>
                </a:lnTo>
                <a:lnTo>
                  <a:pt x="0" y="1376375"/>
                </a:lnTo>
                <a:close/>
              </a:path>
            </a:pathLst>
          </a:custGeom>
          <a:solidFill>
            <a:srgbClr val="FCFCFC"/>
          </a:solidFill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B789D03E-A637-4B3C-18BD-30A766E95531}"/>
              </a:ext>
            </a:extLst>
          </p:cNvPr>
          <p:cNvSpPr/>
          <p:nvPr/>
        </p:nvSpPr>
        <p:spPr>
          <a:xfrm rot="10800000">
            <a:off x="17479214" y="3519098"/>
            <a:ext cx="1848570" cy="1564980"/>
          </a:xfrm>
          <a:custGeom>
            <a:avLst/>
            <a:gdLst>
              <a:gd name="connsiteX0" fmla="*/ 0 w 1848570"/>
              <a:gd name="connsiteY0" fmla="*/ 0 h 1564980"/>
              <a:gd name="connsiteX1" fmla="*/ 1848570 w 1848570"/>
              <a:gd name="connsiteY1" fmla="*/ 0 h 1564980"/>
              <a:gd name="connsiteX2" fmla="*/ 1848570 w 1848570"/>
              <a:gd name="connsiteY2" fmla="*/ 1564980 h 1564980"/>
              <a:gd name="connsiteX3" fmla="*/ 0 w 1848570"/>
              <a:gd name="connsiteY3" fmla="*/ 1564980 h 1564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8570" h="1564980">
                <a:moveTo>
                  <a:pt x="0" y="0"/>
                </a:moveTo>
                <a:lnTo>
                  <a:pt x="1848570" y="0"/>
                </a:lnTo>
                <a:lnTo>
                  <a:pt x="1848570" y="1564980"/>
                </a:lnTo>
                <a:lnTo>
                  <a:pt x="0" y="1564980"/>
                </a:lnTo>
                <a:close/>
              </a:path>
            </a:pathLst>
          </a:custGeom>
          <a:solidFill>
            <a:srgbClr val="EFEFEF"/>
          </a:solidFill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AC7E2DA1-B2FD-7B92-CDA2-16B6C6D01681}"/>
              </a:ext>
            </a:extLst>
          </p:cNvPr>
          <p:cNvSpPr/>
          <p:nvPr/>
        </p:nvSpPr>
        <p:spPr>
          <a:xfrm rot="10800000">
            <a:off x="17479214" y="5125706"/>
            <a:ext cx="1848570" cy="1596397"/>
          </a:xfrm>
          <a:custGeom>
            <a:avLst/>
            <a:gdLst>
              <a:gd name="connsiteX0" fmla="*/ 0 w 1848570"/>
              <a:gd name="connsiteY0" fmla="*/ 0 h 1596397"/>
              <a:gd name="connsiteX1" fmla="*/ 1848570 w 1848570"/>
              <a:gd name="connsiteY1" fmla="*/ 0 h 1596397"/>
              <a:gd name="connsiteX2" fmla="*/ 1848570 w 1848570"/>
              <a:gd name="connsiteY2" fmla="*/ 1596397 h 1596397"/>
              <a:gd name="connsiteX3" fmla="*/ 0 w 1848570"/>
              <a:gd name="connsiteY3" fmla="*/ 1596397 h 1596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8570" h="1596397">
                <a:moveTo>
                  <a:pt x="0" y="0"/>
                </a:moveTo>
                <a:lnTo>
                  <a:pt x="1848570" y="0"/>
                </a:lnTo>
                <a:lnTo>
                  <a:pt x="1848570" y="1596397"/>
                </a:lnTo>
                <a:lnTo>
                  <a:pt x="0" y="1596397"/>
                </a:lnTo>
                <a:close/>
              </a:path>
            </a:pathLst>
          </a:custGeom>
          <a:solidFill>
            <a:srgbClr val="FCFCFC"/>
          </a:solidFill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185EC37A-B17B-857A-D5FA-0823D7E511E6}"/>
              </a:ext>
            </a:extLst>
          </p:cNvPr>
          <p:cNvSpPr/>
          <p:nvPr/>
        </p:nvSpPr>
        <p:spPr>
          <a:xfrm rot="10800000">
            <a:off x="17479214" y="6763564"/>
            <a:ext cx="1848570" cy="748141"/>
          </a:xfrm>
          <a:custGeom>
            <a:avLst/>
            <a:gdLst>
              <a:gd name="connsiteX0" fmla="*/ 0 w 1848570"/>
              <a:gd name="connsiteY0" fmla="*/ 0 h 748141"/>
              <a:gd name="connsiteX1" fmla="*/ 1848570 w 1848570"/>
              <a:gd name="connsiteY1" fmla="*/ 0 h 748141"/>
              <a:gd name="connsiteX2" fmla="*/ 1848570 w 1848570"/>
              <a:gd name="connsiteY2" fmla="*/ 748141 h 748141"/>
              <a:gd name="connsiteX3" fmla="*/ 0 w 1848570"/>
              <a:gd name="connsiteY3" fmla="*/ 748141 h 748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8570" h="748141">
                <a:moveTo>
                  <a:pt x="0" y="0"/>
                </a:moveTo>
                <a:lnTo>
                  <a:pt x="1848570" y="0"/>
                </a:lnTo>
                <a:lnTo>
                  <a:pt x="1848570" y="748141"/>
                </a:lnTo>
                <a:lnTo>
                  <a:pt x="0" y="748141"/>
                </a:lnTo>
                <a:close/>
              </a:path>
            </a:pathLst>
          </a:custGeom>
          <a:solidFill>
            <a:srgbClr val="EFEFEF"/>
          </a:solidFill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C9AEDE42-C457-23E4-7E05-5227A6AA7F38}"/>
              </a:ext>
            </a:extLst>
          </p:cNvPr>
          <p:cNvSpPr/>
          <p:nvPr/>
        </p:nvSpPr>
        <p:spPr>
          <a:xfrm rot="10800000">
            <a:off x="17479214" y="7553175"/>
            <a:ext cx="1848570" cy="779558"/>
          </a:xfrm>
          <a:custGeom>
            <a:avLst/>
            <a:gdLst>
              <a:gd name="connsiteX0" fmla="*/ 0 w 1848570"/>
              <a:gd name="connsiteY0" fmla="*/ 0 h 779558"/>
              <a:gd name="connsiteX1" fmla="*/ 1848570 w 1848570"/>
              <a:gd name="connsiteY1" fmla="*/ 0 h 779558"/>
              <a:gd name="connsiteX2" fmla="*/ 1848570 w 1848570"/>
              <a:gd name="connsiteY2" fmla="*/ 779558 h 779558"/>
              <a:gd name="connsiteX3" fmla="*/ 0 w 1848570"/>
              <a:gd name="connsiteY3" fmla="*/ 779558 h 779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8570" h="779558">
                <a:moveTo>
                  <a:pt x="0" y="0"/>
                </a:moveTo>
                <a:lnTo>
                  <a:pt x="1848570" y="0"/>
                </a:lnTo>
                <a:lnTo>
                  <a:pt x="1848570" y="779558"/>
                </a:lnTo>
                <a:lnTo>
                  <a:pt x="0" y="779558"/>
                </a:lnTo>
                <a:close/>
              </a:path>
            </a:pathLst>
          </a:custGeom>
          <a:solidFill>
            <a:srgbClr val="FCFCFC"/>
          </a:solidFill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35EE68E2-ED18-6745-6CE1-AD26DF6DB584}"/>
              </a:ext>
            </a:extLst>
          </p:cNvPr>
          <p:cNvSpPr/>
          <p:nvPr/>
        </p:nvSpPr>
        <p:spPr>
          <a:xfrm rot="10800000">
            <a:off x="17479214" y="8374308"/>
            <a:ext cx="1848570" cy="1062310"/>
          </a:xfrm>
          <a:custGeom>
            <a:avLst/>
            <a:gdLst>
              <a:gd name="connsiteX0" fmla="*/ 0 w 1848570"/>
              <a:gd name="connsiteY0" fmla="*/ 0 h 1062310"/>
              <a:gd name="connsiteX1" fmla="*/ 1848570 w 1848570"/>
              <a:gd name="connsiteY1" fmla="*/ 0 h 1062310"/>
              <a:gd name="connsiteX2" fmla="*/ 1848570 w 1848570"/>
              <a:gd name="connsiteY2" fmla="*/ 1062310 h 1062310"/>
              <a:gd name="connsiteX3" fmla="*/ 0 w 1848570"/>
              <a:gd name="connsiteY3" fmla="*/ 1062310 h 1062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8570" h="1062310">
                <a:moveTo>
                  <a:pt x="0" y="0"/>
                </a:moveTo>
                <a:lnTo>
                  <a:pt x="1848570" y="0"/>
                </a:lnTo>
                <a:lnTo>
                  <a:pt x="1848570" y="1062310"/>
                </a:lnTo>
                <a:lnTo>
                  <a:pt x="0" y="1062310"/>
                </a:lnTo>
                <a:close/>
              </a:path>
            </a:pathLst>
          </a:custGeom>
          <a:solidFill>
            <a:srgbClr val="EFEFEF"/>
          </a:solidFill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9102B0ED-49AA-3C2B-AD4E-F3744A302546}"/>
              </a:ext>
            </a:extLst>
          </p:cNvPr>
          <p:cNvSpPr/>
          <p:nvPr/>
        </p:nvSpPr>
        <p:spPr>
          <a:xfrm rot="10800000">
            <a:off x="17479214" y="2404783"/>
            <a:ext cx="1848570" cy="1072782"/>
          </a:xfrm>
          <a:custGeom>
            <a:avLst/>
            <a:gdLst>
              <a:gd name="connsiteX0" fmla="*/ 0 w 1848570"/>
              <a:gd name="connsiteY0" fmla="*/ 0 h 1072782"/>
              <a:gd name="connsiteX1" fmla="*/ 1848570 w 1848570"/>
              <a:gd name="connsiteY1" fmla="*/ 0 h 1072782"/>
              <a:gd name="connsiteX2" fmla="*/ 1848570 w 1848570"/>
              <a:gd name="connsiteY2" fmla="*/ 1072783 h 1072782"/>
              <a:gd name="connsiteX3" fmla="*/ 0 w 1848570"/>
              <a:gd name="connsiteY3" fmla="*/ 1072783 h 1072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8570" h="1072782">
                <a:moveTo>
                  <a:pt x="0" y="0"/>
                </a:moveTo>
                <a:lnTo>
                  <a:pt x="1848570" y="0"/>
                </a:lnTo>
                <a:lnTo>
                  <a:pt x="1848570" y="1072783"/>
                </a:lnTo>
                <a:lnTo>
                  <a:pt x="0" y="1072783"/>
                </a:lnTo>
                <a:close/>
              </a:path>
            </a:pathLst>
          </a:custGeom>
          <a:solidFill>
            <a:srgbClr val="FCFCFC"/>
          </a:solidFill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E0200989-5A6F-C7DF-7993-C2EA289090C7}"/>
              </a:ext>
            </a:extLst>
          </p:cNvPr>
          <p:cNvSpPr/>
          <p:nvPr/>
        </p:nvSpPr>
        <p:spPr>
          <a:xfrm>
            <a:off x="17479214" y="1505108"/>
            <a:ext cx="1848570" cy="858204"/>
          </a:xfrm>
          <a:custGeom>
            <a:avLst/>
            <a:gdLst>
              <a:gd name="connsiteX0" fmla="*/ 0 w 1848570"/>
              <a:gd name="connsiteY0" fmla="*/ 858205 h 858204"/>
              <a:gd name="connsiteX1" fmla="*/ 1848571 w 1848570"/>
              <a:gd name="connsiteY1" fmla="*/ 858205 h 858204"/>
              <a:gd name="connsiteX2" fmla="*/ 1848571 w 1848570"/>
              <a:gd name="connsiteY2" fmla="*/ 632318 h 858204"/>
              <a:gd name="connsiteX3" fmla="*/ 1216253 w 1848570"/>
              <a:gd name="connsiteY3" fmla="*/ 0 h 858204"/>
              <a:gd name="connsiteX4" fmla="*/ 0 w 1848570"/>
              <a:gd name="connsiteY4" fmla="*/ 0 h 858204"/>
              <a:gd name="connsiteX5" fmla="*/ 0 w 1848570"/>
              <a:gd name="connsiteY5" fmla="*/ 858205 h 85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48570" h="858204">
                <a:moveTo>
                  <a:pt x="0" y="858205"/>
                </a:moveTo>
                <a:lnTo>
                  <a:pt x="1848571" y="858205"/>
                </a:lnTo>
                <a:lnTo>
                  <a:pt x="1848571" y="632318"/>
                </a:lnTo>
                <a:cubicBezTo>
                  <a:pt x="1848571" y="283066"/>
                  <a:pt x="1565504" y="0"/>
                  <a:pt x="1216253" y="0"/>
                </a:cubicBezTo>
                <a:lnTo>
                  <a:pt x="0" y="0"/>
                </a:lnTo>
                <a:lnTo>
                  <a:pt x="0" y="858205"/>
                </a:lnTo>
                <a:close/>
              </a:path>
            </a:pathLst>
          </a:custGeom>
          <a:solidFill>
            <a:srgbClr val="7D5FFF"/>
          </a:solidFill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87F02C16-57D9-072E-1ACB-44B867C94B52}"/>
              </a:ext>
            </a:extLst>
          </p:cNvPr>
          <p:cNvSpPr/>
          <p:nvPr/>
        </p:nvSpPr>
        <p:spPr>
          <a:xfrm>
            <a:off x="3647086" y="2564066"/>
            <a:ext cx="13671483" cy="739344"/>
          </a:xfrm>
          <a:custGeom>
            <a:avLst/>
            <a:gdLst>
              <a:gd name="connsiteX0" fmla="*/ 0 w 13671483"/>
              <a:gd name="connsiteY0" fmla="*/ 0 h 739344"/>
              <a:gd name="connsiteX1" fmla="*/ 13671483 w 13671483"/>
              <a:gd name="connsiteY1" fmla="*/ 0 h 739344"/>
              <a:gd name="connsiteX2" fmla="*/ 13671483 w 13671483"/>
              <a:gd name="connsiteY2" fmla="*/ 739344 h 739344"/>
              <a:gd name="connsiteX3" fmla="*/ 0 w 13671483"/>
              <a:gd name="connsiteY3" fmla="*/ 739344 h 73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71483" h="739344">
                <a:moveTo>
                  <a:pt x="0" y="0"/>
                </a:moveTo>
                <a:lnTo>
                  <a:pt x="13671483" y="0"/>
                </a:lnTo>
                <a:lnTo>
                  <a:pt x="13671483" y="739344"/>
                </a:lnTo>
                <a:lnTo>
                  <a:pt x="0" y="739344"/>
                </a:lnTo>
                <a:close/>
              </a:path>
            </a:pathLst>
          </a:custGeom>
          <a:noFill/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B58D961D-306A-759C-7FE4-443D3D4CE51B}"/>
              </a:ext>
            </a:extLst>
          </p:cNvPr>
          <p:cNvSpPr/>
          <p:nvPr/>
        </p:nvSpPr>
        <p:spPr>
          <a:xfrm>
            <a:off x="3647086" y="3651824"/>
            <a:ext cx="13671483" cy="1273012"/>
          </a:xfrm>
          <a:custGeom>
            <a:avLst/>
            <a:gdLst>
              <a:gd name="connsiteX0" fmla="*/ 0 w 13671483"/>
              <a:gd name="connsiteY0" fmla="*/ 0 h 1273012"/>
              <a:gd name="connsiteX1" fmla="*/ 13671483 w 13671483"/>
              <a:gd name="connsiteY1" fmla="*/ 0 h 1273012"/>
              <a:gd name="connsiteX2" fmla="*/ 13671483 w 13671483"/>
              <a:gd name="connsiteY2" fmla="*/ 1273013 h 1273012"/>
              <a:gd name="connsiteX3" fmla="*/ 0 w 13671483"/>
              <a:gd name="connsiteY3" fmla="*/ 1273013 h 1273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71483" h="1273012">
                <a:moveTo>
                  <a:pt x="0" y="0"/>
                </a:moveTo>
                <a:lnTo>
                  <a:pt x="13671483" y="0"/>
                </a:lnTo>
                <a:lnTo>
                  <a:pt x="13671483" y="1273013"/>
                </a:lnTo>
                <a:lnTo>
                  <a:pt x="0" y="1273013"/>
                </a:lnTo>
                <a:close/>
              </a:path>
            </a:pathLst>
          </a:custGeom>
          <a:noFill/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CF7DDB1F-7DA2-9880-E354-AA3B9A0C1FCB}"/>
              </a:ext>
            </a:extLst>
          </p:cNvPr>
          <p:cNvSpPr/>
          <p:nvPr/>
        </p:nvSpPr>
        <p:spPr>
          <a:xfrm>
            <a:off x="3647086" y="5273251"/>
            <a:ext cx="13671483" cy="1275630"/>
          </a:xfrm>
          <a:custGeom>
            <a:avLst/>
            <a:gdLst>
              <a:gd name="connsiteX0" fmla="*/ 0 w 13671483"/>
              <a:gd name="connsiteY0" fmla="*/ 0 h 1275630"/>
              <a:gd name="connsiteX1" fmla="*/ 13671483 w 13671483"/>
              <a:gd name="connsiteY1" fmla="*/ 0 h 1275630"/>
              <a:gd name="connsiteX2" fmla="*/ 13671483 w 13671483"/>
              <a:gd name="connsiteY2" fmla="*/ 1275631 h 1275630"/>
              <a:gd name="connsiteX3" fmla="*/ 0 w 13671483"/>
              <a:gd name="connsiteY3" fmla="*/ 1275631 h 1275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71483" h="1275630">
                <a:moveTo>
                  <a:pt x="0" y="0"/>
                </a:moveTo>
                <a:lnTo>
                  <a:pt x="13671483" y="0"/>
                </a:lnTo>
                <a:lnTo>
                  <a:pt x="13671483" y="1275631"/>
                </a:lnTo>
                <a:lnTo>
                  <a:pt x="0" y="1275631"/>
                </a:lnTo>
                <a:close/>
              </a:path>
            </a:pathLst>
          </a:custGeom>
          <a:noFill/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9E145289-7277-003F-A320-B24B3705EF48}"/>
              </a:ext>
            </a:extLst>
          </p:cNvPr>
          <p:cNvSpPr/>
          <p:nvPr/>
        </p:nvSpPr>
        <p:spPr>
          <a:xfrm>
            <a:off x="3647086" y="6897400"/>
            <a:ext cx="13671483" cy="469787"/>
          </a:xfrm>
          <a:custGeom>
            <a:avLst/>
            <a:gdLst>
              <a:gd name="connsiteX0" fmla="*/ 0 w 13671483"/>
              <a:gd name="connsiteY0" fmla="*/ 0 h 469787"/>
              <a:gd name="connsiteX1" fmla="*/ 13671483 w 13671483"/>
              <a:gd name="connsiteY1" fmla="*/ 0 h 469787"/>
              <a:gd name="connsiteX2" fmla="*/ 13671483 w 13671483"/>
              <a:gd name="connsiteY2" fmla="*/ 469787 h 469787"/>
              <a:gd name="connsiteX3" fmla="*/ 0 w 13671483"/>
              <a:gd name="connsiteY3" fmla="*/ 469787 h 46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71483" h="469787">
                <a:moveTo>
                  <a:pt x="0" y="0"/>
                </a:moveTo>
                <a:lnTo>
                  <a:pt x="13671483" y="0"/>
                </a:lnTo>
                <a:lnTo>
                  <a:pt x="13671483" y="469787"/>
                </a:lnTo>
                <a:lnTo>
                  <a:pt x="0" y="469787"/>
                </a:lnTo>
                <a:close/>
              </a:path>
            </a:pathLst>
          </a:custGeom>
          <a:noFill/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77D1143E-1BEB-82E8-DC55-33CF4A1ED41B}"/>
              </a:ext>
            </a:extLst>
          </p:cNvPr>
          <p:cNvSpPr/>
          <p:nvPr/>
        </p:nvSpPr>
        <p:spPr>
          <a:xfrm>
            <a:off x="3647086" y="7715600"/>
            <a:ext cx="13671483" cy="469787"/>
          </a:xfrm>
          <a:custGeom>
            <a:avLst/>
            <a:gdLst>
              <a:gd name="connsiteX0" fmla="*/ 0 w 13671483"/>
              <a:gd name="connsiteY0" fmla="*/ 0 h 469787"/>
              <a:gd name="connsiteX1" fmla="*/ 13671483 w 13671483"/>
              <a:gd name="connsiteY1" fmla="*/ 0 h 469787"/>
              <a:gd name="connsiteX2" fmla="*/ 13671483 w 13671483"/>
              <a:gd name="connsiteY2" fmla="*/ 469787 h 469787"/>
              <a:gd name="connsiteX3" fmla="*/ 0 w 13671483"/>
              <a:gd name="connsiteY3" fmla="*/ 469787 h 469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71483" h="469787">
                <a:moveTo>
                  <a:pt x="0" y="0"/>
                </a:moveTo>
                <a:lnTo>
                  <a:pt x="13671483" y="0"/>
                </a:lnTo>
                <a:lnTo>
                  <a:pt x="13671483" y="469787"/>
                </a:lnTo>
                <a:lnTo>
                  <a:pt x="0" y="469787"/>
                </a:lnTo>
                <a:close/>
              </a:path>
            </a:pathLst>
          </a:custGeom>
          <a:noFill/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B684090C-8087-9AA3-076D-BFF90983EFA8}"/>
              </a:ext>
            </a:extLst>
          </p:cNvPr>
          <p:cNvSpPr/>
          <p:nvPr/>
        </p:nvSpPr>
        <p:spPr>
          <a:xfrm>
            <a:off x="3647086" y="8533801"/>
            <a:ext cx="13671483" cy="727091"/>
          </a:xfrm>
          <a:custGeom>
            <a:avLst/>
            <a:gdLst>
              <a:gd name="connsiteX0" fmla="*/ 0 w 13671483"/>
              <a:gd name="connsiteY0" fmla="*/ 0 h 727091"/>
              <a:gd name="connsiteX1" fmla="*/ 13671483 w 13671483"/>
              <a:gd name="connsiteY1" fmla="*/ 0 h 727091"/>
              <a:gd name="connsiteX2" fmla="*/ 13671483 w 13671483"/>
              <a:gd name="connsiteY2" fmla="*/ 727092 h 727091"/>
              <a:gd name="connsiteX3" fmla="*/ 0 w 13671483"/>
              <a:gd name="connsiteY3" fmla="*/ 727092 h 727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71483" h="727091">
                <a:moveTo>
                  <a:pt x="0" y="0"/>
                </a:moveTo>
                <a:lnTo>
                  <a:pt x="13671483" y="0"/>
                </a:lnTo>
                <a:lnTo>
                  <a:pt x="13671483" y="727092"/>
                </a:lnTo>
                <a:lnTo>
                  <a:pt x="0" y="727092"/>
                </a:lnTo>
                <a:close/>
              </a:path>
            </a:pathLst>
          </a:custGeom>
          <a:noFill/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F03B1CA9-A53E-F740-4F91-131E901FB07D}"/>
              </a:ext>
            </a:extLst>
          </p:cNvPr>
          <p:cNvSpPr/>
          <p:nvPr/>
        </p:nvSpPr>
        <p:spPr>
          <a:xfrm>
            <a:off x="3647086" y="9609411"/>
            <a:ext cx="13671483" cy="1056445"/>
          </a:xfrm>
          <a:custGeom>
            <a:avLst/>
            <a:gdLst>
              <a:gd name="connsiteX0" fmla="*/ 0 w 13671483"/>
              <a:gd name="connsiteY0" fmla="*/ 0 h 1056445"/>
              <a:gd name="connsiteX1" fmla="*/ 13671483 w 13671483"/>
              <a:gd name="connsiteY1" fmla="*/ 0 h 1056445"/>
              <a:gd name="connsiteX2" fmla="*/ 13671483 w 13671483"/>
              <a:gd name="connsiteY2" fmla="*/ 1056446 h 1056445"/>
              <a:gd name="connsiteX3" fmla="*/ 0 w 13671483"/>
              <a:gd name="connsiteY3" fmla="*/ 1056446 h 1056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71483" h="1056445">
                <a:moveTo>
                  <a:pt x="0" y="0"/>
                </a:moveTo>
                <a:lnTo>
                  <a:pt x="13671483" y="0"/>
                </a:lnTo>
                <a:lnTo>
                  <a:pt x="13671483" y="1056446"/>
                </a:lnTo>
                <a:lnTo>
                  <a:pt x="0" y="1056446"/>
                </a:lnTo>
                <a:close/>
              </a:path>
            </a:pathLst>
          </a:custGeom>
          <a:noFill/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B6317964-5EB8-307F-41EB-929EA6CBDE0A}"/>
              </a:ext>
            </a:extLst>
          </p:cNvPr>
          <p:cNvSpPr txBox="1"/>
          <p:nvPr/>
        </p:nvSpPr>
        <p:spPr>
          <a:xfrm>
            <a:off x="3555635" y="1734226"/>
            <a:ext cx="105028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b="1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HR Plan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8FE5903B-F234-23D5-CB9D-DDE44DA2A2C9}"/>
              </a:ext>
            </a:extLst>
          </p:cNvPr>
          <p:cNvSpPr txBox="1"/>
          <p:nvPr/>
        </p:nvSpPr>
        <p:spPr>
          <a:xfrm>
            <a:off x="17753362" y="1734226"/>
            <a:ext cx="862737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b="1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Status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F6C84AF-5207-4E39-BD11-F6B55642F947}"/>
              </a:ext>
            </a:extLst>
          </p:cNvPr>
          <p:cNvSpPr txBox="1"/>
          <p:nvPr/>
        </p:nvSpPr>
        <p:spPr>
          <a:xfrm>
            <a:off x="1086400" y="1734226"/>
            <a:ext cx="954941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b="1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Tracks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A62F72BE-CCC4-68CC-EA30-CF5975112AE6}"/>
              </a:ext>
            </a:extLst>
          </p:cNvPr>
          <p:cNvSpPr txBox="1"/>
          <p:nvPr/>
        </p:nvSpPr>
        <p:spPr>
          <a:xfrm>
            <a:off x="1086400" y="2769786"/>
            <a:ext cx="623889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EVP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51629B1B-FDDC-0B73-79E9-4E1996EB913B}"/>
              </a:ext>
            </a:extLst>
          </p:cNvPr>
          <p:cNvSpPr txBox="1"/>
          <p:nvPr/>
        </p:nvSpPr>
        <p:spPr>
          <a:xfrm>
            <a:off x="1086400" y="3938453"/>
            <a:ext cx="1449436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Talent</a:t>
            </a:r>
          </a:p>
          <a:p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Acquisition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6D19BD92-DD20-3CE7-50EA-1E63681A2CC8}"/>
              </a:ext>
            </a:extLst>
          </p:cNvPr>
          <p:cNvSpPr txBox="1"/>
          <p:nvPr/>
        </p:nvSpPr>
        <p:spPr>
          <a:xfrm>
            <a:off x="1086400" y="5575033"/>
            <a:ext cx="1447832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Workforce </a:t>
            </a:r>
          </a:p>
          <a:p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Planning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50501A54-BD2B-81B7-D6C7-A25736D7DBD3}"/>
              </a:ext>
            </a:extLst>
          </p:cNvPr>
          <p:cNvSpPr txBox="1"/>
          <p:nvPr/>
        </p:nvSpPr>
        <p:spPr>
          <a:xfrm>
            <a:off x="1086400" y="6919498"/>
            <a:ext cx="1914307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Works Councils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E29FD7D6-2AC0-8FA5-6CF2-98BF73DA1355}"/>
              </a:ext>
            </a:extLst>
          </p:cNvPr>
          <p:cNvSpPr txBox="1"/>
          <p:nvPr/>
        </p:nvSpPr>
        <p:spPr>
          <a:xfrm>
            <a:off x="1086400" y="7596407"/>
            <a:ext cx="1608133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Employee</a:t>
            </a:r>
          </a:p>
          <a:p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consultation</a:t>
            </a:r>
          </a:p>
          <a:p>
            <a:pPr algn="l"/>
            <a:endParaRPr lang="en-US" sz="1875" spc="0" baseline="0" dirty="0">
              <a:ln/>
              <a:solidFill>
                <a:srgbClr val="FFFFFF"/>
              </a:solidFill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  <a:rtl val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322A7B6D-CFF7-3F97-BB40-B7295E4F31EA}"/>
              </a:ext>
            </a:extLst>
          </p:cNvPr>
          <p:cNvSpPr txBox="1"/>
          <p:nvPr/>
        </p:nvSpPr>
        <p:spPr>
          <a:xfrm>
            <a:off x="1086400" y="8465157"/>
            <a:ext cx="2000869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Immigration/</a:t>
            </a:r>
          </a:p>
          <a:p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global mobility/</a:t>
            </a:r>
          </a:p>
          <a:p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ex-pats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01782FC-ADB4-2258-7873-9CBB14AFBA35}"/>
              </a:ext>
            </a:extLst>
          </p:cNvPr>
          <p:cNvSpPr txBox="1"/>
          <p:nvPr/>
        </p:nvSpPr>
        <p:spPr>
          <a:xfrm>
            <a:off x="1086400" y="9831018"/>
            <a:ext cx="1766830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Handbook</a:t>
            </a:r>
          </a:p>
          <a:p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reconciliation</a:t>
            </a:r>
          </a:p>
        </p:txBody>
      </p:sp>
      <p:grpSp>
        <p:nvGrpSpPr>
          <p:cNvPr id="102" name="Graphic 20">
            <a:extLst>
              <a:ext uri="{FF2B5EF4-FFF2-40B4-BE49-F238E27FC236}">
                <a16:creationId xmlns:a16="http://schemas.microsoft.com/office/drawing/2014/main" id="{A405F029-9CE0-404E-EEC8-1B907766194E}"/>
              </a:ext>
            </a:extLst>
          </p:cNvPr>
          <p:cNvGrpSpPr/>
          <p:nvPr/>
        </p:nvGrpSpPr>
        <p:grpSpPr>
          <a:xfrm>
            <a:off x="18268812" y="6913946"/>
            <a:ext cx="269587" cy="447487"/>
            <a:chOff x="18268812" y="6913946"/>
            <a:chExt cx="269587" cy="447487"/>
          </a:xfrm>
          <a:solidFill>
            <a:srgbClr val="009444"/>
          </a:solidFill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AE888E3B-8527-CC6A-BF45-FD9F95D60C9C}"/>
                </a:ext>
              </a:extLst>
            </p:cNvPr>
            <p:cNvSpPr/>
            <p:nvPr/>
          </p:nvSpPr>
          <p:spPr>
            <a:xfrm>
              <a:off x="18268812" y="6913946"/>
              <a:ext cx="269587" cy="344957"/>
            </a:xfrm>
            <a:custGeom>
              <a:avLst/>
              <a:gdLst>
                <a:gd name="connsiteX0" fmla="*/ 15617 w 269587"/>
                <a:gd name="connsiteY0" fmla="*/ 0 h 344957"/>
                <a:gd name="connsiteX1" fmla="*/ 138771 w 269587"/>
                <a:gd name="connsiteY1" fmla="*/ 78962 h 344957"/>
                <a:gd name="connsiteX2" fmla="*/ 260564 w 269587"/>
                <a:gd name="connsiteY2" fmla="*/ 157504 h 344957"/>
                <a:gd name="connsiteX3" fmla="*/ 266638 w 269587"/>
                <a:gd name="connsiteY3" fmla="*/ 162425 h 344957"/>
                <a:gd name="connsiteX4" fmla="*/ 264125 w 269587"/>
                <a:gd name="connsiteY4" fmla="*/ 180542 h 344957"/>
                <a:gd name="connsiteX5" fmla="*/ 258575 w 269587"/>
                <a:gd name="connsiteY5" fmla="*/ 183685 h 344957"/>
                <a:gd name="connsiteX6" fmla="*/ 86410 w 269587"/>
                <a:gd name="connsiteY6" fmla="*/ 269767 h 344957"/>
                <a:gd name="connsiteX7" fmla="*/ 29650 w 269587"/>
                <a:gd name="connsiteY7" fmla="*/ 297832 h 344957"/>
                <a:gd name="connsiteX8" fmla="*/ 25357 w 269587"/>
                <a:gd name="connsiteY8" fmla="*/ 304430 h 344957"/>
                <a:gd name="connsiteX9" fmla="*/ 25462 w 269587"/>
                <a:gd name="connsiteY9" fmla="*/ 329982 h 344957"/>
                <a:gd name="connsiteX10" fmla="*/ 12789 w 269587"/>
                <a:gd name="connsiteY10" fmla="*/ 344958 h 344957"/>
                <a:gd name="connsiteX11" fmla="*/ 118 w 269587"/>
                <a:gd name="connsiteY11" fmla="*/ 329877 h 344957"/>
                <a:gd name="connsiteX12" fmla="*/ 118 w 269587"/>
                <a:gd name="connsiteY12" fmla="*/ 67442 h 344957"/>
                <a:gd name="connsiteX13" fmla="*/ 13 w 269587"/>
                <a:gd name="connsiteY13" fmla="*/ 17803 h 344957"/>
                <a:gd name="connsiteX14" fmla="*/ 9858 w 269587"/>
                <a:gd name="connsiteY14" fmla="*/ 0 h 344957"/>
                <a:gd name="connsiteX15" fmla="*/ 15617 w 269587"/>
                <a:gd name="connsiteY15" fmla="*/ 0 h 344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9587" h="344957">
                  <a:moveTo>
                    <a:pt x="15617" y="0"/>
                  </a:moveTo>
                  <a:cubicBezTo>
                    <a:pt x="56669" y="26286"/>
                    <a:pt x="97720" y="52571"/>
                    <a:pt x="138771" y="78962"/>
                  </a:cubicBezTo>
                  <a:cubicBezTo>
                    <a:pt x="179404" y="105037"/>
                    <a:pt x="219932" y="131323"/>
                    <a:pt x="260564" y="157504"/>
                  </a:cubicBezTo>
                  <a:cubicBezTo>
                    <a:pt x="262763" y="158865"/>
                    <a:pt x="264963" y="160436"/>
                    <a:pt x="266638" y="162425"/>
                  </a:cubicBezTo>
                  <a:cubicBezTo>
                    <a:pt x="271456" y="168185"/>
                    <a:pt x="270199" y="176144"/>
                    <a:pt x="264125" y="180542"/>
                  </a:cubicBezTo>
                  <a:cubicBezTo>
                    <a:pt x="262345" y="181799"/>
                    <a:pt x="260459" y="182742"/>
                    <a:pt x="258575" y="183685"/>
                  </a:cubicBezTo>
                  <a:cubicBezTo>
                    <a:pt x="201186" y="212379"/>
                    <a:pt x="143798" y="241073"/>
                    <a:pt x="86410" y="269767"/>
                  </a:cubicBezTo>
                  <a:cubicBezTo>
                    <a:pt x="67559" y="279192"/>
                    <a:pt x="48605" y="288617"/>
                    <a:pt x="29650" y="297832"/>
                  </a:cubicBezTo>
                  <a:cubicBezTo>
                    <a:pt x="26613" y="299299"/>
                    <a:pt x="25252" y="300974"/>
                    <a:pt x="25357" y="304430"/>
                  </a:cubicBezTo>
                  <a:cubicBezTo>
                    <a:pt x="25670" y="312912"/>
                    <a:pt x="25462" y="321500"/>
                    <a:pt x="25462" y="329982"/>
                  </a:cubicBezTo>
                  <a:cubicBezTo>
                    <a:pt x="25462" y="338988"/>
                    <a:pt x="20330" y="344958"/>
                    <a:pt x="12789" y="344958"/>
                  </a:cubicBezTo>
                  <a:cubicBezTo>
                    <a:pt x="5354" y="344958"/>
                    <a:pt x="118" y="338779"/>
                    <a:pt x="118" y="329877"/>
                  </a:cubicBezTo>
                  <a:cubicBezTo>
                    <a:pt x="118" y="242434"/>
                    <a:pt x="118" y="154886"/>
                    <a:pt x="118" y="67442"/>
                  </a:cubicBezTo>
                  <a:cubicBezTo>
                    <a:pt x="118" y="50895"/>
                    <a:pt x="433" y="34349"/>
                    <a:pt x="13" y="17803"/>
                  </a:cubicBezTo>
                  <a:cubicBezTo>
                    <a:pt x="-196" y="9634"/>
                    <a:pt x="2004" y="3351"/>
                    <a:pt x="9858" y="0"/>
                  </a:cubicBezTo>
                  <a:cubicBezTo>
                    <a:pt x="11742" y="0"/>
                    <a:pt x="13628" y="0"/>
                    <a:pt x="15617" y="0"/>
                  </a:cubicBezTo>
                  <a:close/>
                </a:path>
              </a:pathLst>
            </a:custGeom>
            <a:solidFill>
              <a:srgbClr val="009444"/>
            </a:solidFill>
            <a:ln w="104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C2639059-16D0-87E5-D40F-90A513909A8A}"/>
                </a:ext>
              </a:extLst>
            </p:cNvPr>
            <p:cNvSpPr/>
            <p:nvPr/>
          </p:nvSpPr>
          <p:spPr>
            <a:xfrm>
              <a:off x="18268862" y="7282255"/>
              <a:ext cx="25411" cy="79177"/>
            </a:xfrm>
            <a:custGeom>
              <a:avLst/>
              <a:gdLst>
                <a:gd name="connsiteX0" fmla="*/ 25412 w 25411"/>
                <a:gd name="connsiteY0" fmla="*/ 39272 h 79177"/>
                <a:gd name="connsiteX1" fmla="*/ 25412 w 25411"/>
                <a:gd name="connsiteY1" fmla="*/ 64825 h 79177"/>
                <a:gd name="connsiteX2" fmla="*/ 13264 w 25411"/>
                <a:gd name="connsiteY2" fmla="*/ 79172 h 79177"/>
                <a:gd name="connsiteX3" fmla="*/ 173 w 25411"/>
                <a:gd name="connsiteY3" fmla="*/ 65663 h 79177"/>
                <a:gd name="connsiteX4" fmla="*/ 68 w 25411"/>
                <a:gd name="connsiteY4" fmla="*/ 42100 h 79177"/>
                <a:gd name="connsiteX5" fmla="*/ 68 w 25411"/>
                <a:gd name="connsiteY5" fmla="*/ 14139 h 79177"/>
                <a:gd name="connsiteX6" fmla="*/ 12635 w 25411"/>
                <a:gd name="connsiteY6" fmla="*/ 1 h 79177"/>
                <a:gd name="connsiteX7" fmla="*/ 25412 w 25411"/>
                <a:gd name="connsiteY7" fmla="*/ 14349 h 79177"/>
                <a:gd name="connsiteX8" fmla="*/ 25412 w 25411"/>
                <a:gd name="connsiteY8" fmla="*/ 39272 h 7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11" h="79177">
                  <a:moveTo>
                    <a:pt x="25412" y="39272"/>
                  </a:moveTo>
                  <a:cubicBezTo>
                    <a:pt x="25412" y="47755"/>
                    <a:pt x="25412" y="56238"/>
                    <a:pt x="25412" y="64825"/>
                  </a:cubicBezTo>
                  <a:cubicBezTo>
                    <a:pt x="25412" y="73307"/>
                    <a:pt x="20594" y="78963"/>
                    <a:pt x="13264" y="79172"/>
                  </a:cubicBezTo>
                  <a:cubicBezTo>
                    <a:pt x="5932" y="79382"/>
                    <a:pt x="488" y="74041"/>
                    <a:pt x="173" y="65663"/>
                  </a:cubicBezTo>
                  <a:cubicBezTo>
                    <a:pt x="-141" y="57809"/>
                    <a:pt x="68" y="49954"/>
                    <a:pt x="68" y="42100"/>
                  </a:cubicBezTo>
                  <a:cubicBezTo>
                    <a:pt x="68" y="32780"/>
                    <a:pt x="-36" y="23460"/>
                    <a:pt x="68" y="14139"/>
                  </a:cubicBezTo>
                  <a:cubicBezTo>
                    <a:pt x="173" y="5971"/>
                    <a:pt x="5514" y="106"/>
                    <a:pt x="12635" y="1"/>
                  </a:cubicBezTo>
                  <a:cubicBezTo>
                    <a:pt x="19966" y="-103"/>
                    <a:pt x="25412" y="5866"/>
                    <a:pt x="25412" y="14349"/>
                  </a:cubicBezTo>
                  <a:cubicBezTo>
                    <a:pt x="25412" y="22622"/>
                    <a:pt x="25412" y="31000"/>
                    <a:pt x="25412" y="39272"/>
                  </a:cubicBezTo>
                  <a:close/>
                </a:path>
              </a:pathLst>
            </a:custGeom>
            <a:solidFill>
              <a:srgbClr val="009444"/>
            </a:solidFill>
            <a:ln w="104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5" name="Graphic 20">
            <a:extLst>
              <a:ext uri="{FF2B5EF4-FFF2-40B4-BE49-F238E27FC236}">
                <a16:creationId xmlns:a16="http://schemas.microsoft.com/office/drawing/2014/main" id="{C6CB95F3-DDBB-CE2A-5A3F-EE5FB6AE053E}"/>
              </a:ext>
            </a:extLst>
          </p:cNvPr>
          <p:cNvGrpSpPr/>
          <p:nvPr/>
        </p:nvGrpSpPr>
        <p:grpSpPr>
          <a:xfrm>
            <a:off x="18268812" y="5700206"/>
            <a:ext cx="269587" cy="447487"/>
            <a:chOff x="18268812" y="5700206"/>
            <a:chExt cx="269587" cy="447487"/>
          </a:xfrm>
          <a:solidFill>
            <a:srgbClr val="009444"/>
          </a:solidFill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3C1D9E3-9BED-7ACB-6CD3-97BC66526613}"/>
                </a:ext>
              </a:extLst>
            </p:cNvPr>
            <p:cNvSpPr/>
            <p:nvPr/>
          </p:nvSpPr>
          <p:spPr>
            <a:xfrm>
              <a:off x="18268812" y="5700206"/>
              <a:ext cx="269587" cy="344957"/>
            </a:xfrm>
            <a:custGeom>
              <a:avLst/>
              <a:gdLst>
                <a:gd name="connsiteX0" fmla="*/ 15617 w 269587"/>
                <a:gd name="connsiteY0" fmla="*/ 0 h 344957"/>
                <a:gd name="connsiteX1" fmla="*/ 138771 w 269587"/>
                <a:gd name="connsiteY1" fmla="*/ 78961 h 344957"/>
                <a:gd name="connsiteX2" fmla="*/ 260564 w 269587"/>
                <a:gd name="connsiteY2" fmla="*/ 157503 h 344957"/>
                <a:gd name="connsiteX3" fmla="*/ 266638 w 269587"/>
                <a:gd name="connsiteY3" fmla="*/ 162425 h 344957"/>
                <a:gd name="connsiteX4" fmla="*/ 264125 w 269587"/>
                <a:gd name="connsiteY4" fmla="*/ 180542 h 344957"/>
                <a:gd name="connsiteX5" fmla="*/ 258575 w 269587"/>
                <a:gd name="connsiteY5" fmla="*/ 183684 h 344957"/>
                <a:gd name="connsiteX6" fmla="*/ 86410 w 269587"/>
                <a:gd name="connsiteY6" fmla="*/ 269767 h 344957"/>
                <a:gd name="connsiteX7" fmla="*/ 29650 w 269587"/>
                <a:gd name="connsiteY7" fmla="*/ 297832 h 344957"/>
                <a:gd name="connsiteX8" fmla="*/ 25357 w 269587"/>
                <a:gd name="connsiteY8" fmla="*/ 304430 h 344957"/>
                <a:gd name="connsiteX9" fmla="*/ 25462 w 269587"/>
                <a:gd name="connsiteY9" fmla="*/ 329982 h 344957"/>
                <a:gd name="connsiteX10" fmla="*/ 12789 w 269587"/>
                <a:gd name="connsiteY10" fmla="*/ 344958 h 344957"/>
                <a:gd name="connsiteX11" fmla="*/ 118 w 269587"/>
                <a:gd name="connsiteY11" fmla="*/ 329877 h 344957"/>
                <a:gd name="connsiteX12" fmla="*/ 118 w 269587"/>
                <a:gd name="connsiteY12" fmla="*/ 67442 h 344957"/>
                <a:gd name="connsiteX13" fmla="*/ 13 w 269587"/>
                <a:gd name="connsiteY13" fmla="*/ 17803 h 344957"/>
                <a:gd name="connsiteX14" fmla="*/ 9858 w 269587"/>
                <a:gd name="connsiteY14" fmla="*/ 0 h 344957"/>
                <a:gd name="connsiteX15" fmla="*/ 15617 w 269587"/>
                <a:gd name="connsiteY15" fmla="*/ 0 h 344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9587" h="344957">
                  <a:moveTo>
                    <a:pt x="15617" y="0"/>
                  </a:moveTo>
                  <a:cubicBezTo>
                    <a:pt x="56669" y="26286"/>
                    <a:pt x="97720" y="52571"/>
                    <a:pt x="138771" y="78961"/>
                  </a:cubicBezTo>
                  <a:cubicBezTo>
                    <a:pt x="179404" y="105037"/>
                    <a:pt x="219932" y="131323"/>
                    <a:pt x="260564" y="157503"/>
                  </a:cubicBezTo>
                  <a:cubicBezTo>
                    <a:pt x="262763" y="158865"/>
                    <a:pt x="264963" y="160436"/>
                    <a:pt x="266638" y="162425"/>
                  </a:cubicBezTo>
                  <a:cubicBezTo>
                    <a:pt x="271456" y="168185"/>
                    <a:pt x="270199" y="176144"/>
                    <a:pt x="264125" y="180542"/>
                  </a:cubicBezTo>
                  <a:cubicBezTo>
                    <a:pt x="262345" y="181799"/>
                    <a:pt x="260459" y="182742"/>
                    <a:pt x="258575" y="183684"/>
                  </a:cubicBezTo>
                  <a:cubicBezTo>
                    <a:pt x="201186" y="212378"/>
                    <a:pt x="143798" y="241072"/>
                    <a:pt x="86410" y="269767"/>
                  </a:cubicBezTo>
                  <a:cubicBezTo>
                    <a:pt x="67559" y="279192"/>
                    <a:pt x="48605" y="288617"/>
                    <a:pt x="29650" y="297832"/>
                  </a:cubicBezTo>
                  <a:cubicBezTo>
                    <a:pt x="26613" y="299299"/>
                    <a:pt x="25252" y="300974"/>
                    <a:pt x="25357" y="304430"/>
                  </a:cubicBezTo>
                  <a:cubicBezTo>
                    <a:pt x="25670" y="312912"/>
                    <a:pt x="25462" y="321500"/>
                    <a:pt x="25462" y="329982"/>
                  </a:cubicBezTo>
                  <a:cubicBezTo>
                    <a:pt x="25462" y="338988"/>
                    <a:pt x="20330" y="344958"/>
                    <a:pt x="12789" y="344958"/>
                  </a:cubicBezTo>
                  <a:cubicBezTo>
                    <a:pt x="5354" y="344958"/>
                    <a:pt x="118" y="338779"/>
                    <a:pt x="118" y="329877"/>
                  </a:cubicBezTo>
                  <a:cubicBezTo>
                    <a:pt x="118" y="242434"/>
                    <a:pt x="118" y="154885"/>
                    <a:pt x="118" y="67442"/>
                  </a:cubicBezTo>
                  <a:cubicBezTo>
                    <a:pt x="118" y="50896"/>
                    <a:pt x="433" y="34349"/>
                    <a:pt x="13" y="17803"/>
                  </a:cubicBezTo>
                  <a:cubicBezTo>
                    <a:pt x="-196" y="9635"/>
                    <a:pt x="2004" y="3351"/>
                    <a:pt x="9858" y="0"/>
                  </a:cubicBezTo>
                  <a:cubicBezTo>
                    <a:pt x="11742" y="0"/>
                    <a:pt x="13628" y="0"/>
                    <a:pt x="15617" y="0"/>
                  </a:cubicBezTo>
                  <a:close/>
                </a:path>
              </a:pathLst>
            </a:custGeom>
            <a:solidFill>
              <a:srgbClr val="009444"/>
            </a:solidFill>
            <a:ln w="104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48C59B1-44A5-C3F1-E6B6-95DBB6C5EC54}"/>
                </a:ext>
              </a:extLst>
            </p:cNvPr>
            <p:cNvSpPr/>
            <p:nvPr/>
          </p:nvSpPr>
          <p:spPr>
            <a:xfrm>
              <a:off x="18268862" y="6068516"/>
              <a:ext cx="25411" cy="79177"/>
            </a:xfrm>
            <a:custGeom>
              <a:avLst/>
              <a:gdLst>
                <a:gd name="connsiteX0" fmla="*/ 25412 w 25411"/>
                <a:gd name="connsiteY0" fmla="*/ 39272 h 79177"/>
                <a:gd name="connsiteX1" fmla="*/ 25412 w 25411"/>
                <a:gd name="connsiteY1" fmla="*/ 64825 h 79177"/>
                <a:gd name="connsiteX2" fmla="*/ 13264 w 25411"/>
                <a:gd name="connsiteY2" fmla="*/ 79172 h 79177"/>
                <a:gd name="connsiteX3" fmla="*/ 173 w 25411"/>
                <a:gd name="connsiteY3" fmla="*/ 65663 h 79177"/>
                <a:gd name="connsiteX4" fmla="*/ 68 w 25411"/>
                <a:gd name="connsiteY4" fmla="*/ 42100 h 79177"/>
                <a:gd name="connsiteX5" fmla="*/ 68 w 25411"/>
                <a:gd name="connsiteY5" fmla="*/ 14139 h 79177"/>
                <a:gd name="connsiteX6" fmla="*/ 12635 w 25411"/>
                <a:gd name="connsiteY6" fmla="*/ 1 h 79177"/>
                <a:gd name="connsiteX7" fmla="*/ 25412 w 25411"/>
                <a:gd name="connsiteY7" fmla="*/ 14348 h 79177"/>
                <a:gd name="connsiteX8" fmla="*/ 25412 w 25411"/>
                <a:gd name="connsiteY8" fmla="*/ 39272 h 7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11" h="79177">
                  <a:moveTo>
                    <a:pt x="25412" y="39272"/>
                  </a:moveTo>
                  <a:cubicBezTo>
                    <a:pt x="25412" y="47755"/>
                    <a:pt x="25412" y="56238"/>
                    <a:pt x="25412" y="64825"/>
                  </a:cubicBezTo>
                  <a:cubicBezTo>
                    <a:pt x="25412" y="73307"/>
                    <a:pt x="20594" y="78962"/>
                    <a:pt x="13264" y="79172"/>
                  </a:cubicBezTo>
                  <a:cubicBezTo>
                    <a:pt x="5932" y="79381"/>
                    <a:pt x="488" y="74040"/>
                    <a:pt x="173" y="65663"/>
                  </a:cubicBezTo>
                  <a:cubicBezTo>
                    <a:pt x="-141" y="57808"/>
                    <a:pt x="68" y="49954"/>
                    <a:pt x="68" y="42100"/>
                  </a:cubicBezTo>
                  <a:cubicBezTo>
                    <a:pt x="68" y="32780"/>
                    <a:pt x="-36" y="23459"/>
                    <a:pt x="68" y="14139"/>
                  </a:cubicBezTo>
                  <a:cubicBezTo>
                    <a:pt x="173" y="5970"/>
                    <a:pt x="5514" y="106"/>
                    <a:pt x="12635" y="1"/>
                  </a:cubicBezTo>
                  <a:cubicBezTo>
                    <a:pt x="19966" y="-103"/>
                    <a:pt x="25412" y="5866"/>
                    <a:pt x="25412" y="14348"/>
                  </a:cubicBezTo>
                  <a:cubicBezTo>
                    <a:pt x="25412" y="22622"/>
                    <a:pt x="25412" y="30999"/>
                    <a:pt x="25412" y="39272"/>
                  </a:cubicBezTo>
                  <a:close/>
                </a:path>
              </a:pathLst>
            </a:custGeom>
            <a:solidFill>
              <a:srgbClr val="009444"/>
            </a:solidFill>
            <a:ln w="104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8" name="Graphic 20">
            <a:extLst>
              <a:ext uri="{FF2B5EF4-FFF2-40B4-BE49-F238E27FC236}">
                <a16:creationId xmlns:a16="http://schemas.microsoft.com/office/drawing/2014/main" id="{7D5AE2DA-523E-C508-9996-2C2DAA1C6BEA}"/>
              </a:ext>
            </a:extLst>
          </p:cNvPr>
          <p:cNvGrpSpPr/>
          <p:nvPr/>
        </p:nvGrpSpPr>
        <p:grpSpPr>
          <a:xfrm>
            <a:off x="18268812" y="2717486"/>
            <a:ext cx="269587" cy="447487"/>
            <a:chOff x="18268812" y="2717486"/>
            <a:chExt cx="269587" cy="447487"/>
          </a:xfrm>
          <a:solidFill>
            <a:srgbClr val="009444"/>
          </a:solidFill>
        </p:grpSpPr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EF6DA0E2-32AF-26A8-2FEF-3E8A5439D70A}"/>
                </a:ext>
              </a:extLst>
            </p:cNvPr>
            <p:cNvSpPr/>
            <p:nvPr/>
          </p:nvSpPr>
          <p:spPr>
            <a:xfrm>
              <a:off x="18268812" y="2717486"/>
              <a:ext cx="269587" cy="344957"/>
            </a:xfrm>
            <a:custGeom>
              <a:avLst/>
              <a:gdLst>
                <a:gd name="connsiteX0" fmla="*/ 15617 w 269587"/>
                <a:gd name="connsiteY0" fmla="*/ 0 h 344957"/>
                <a:gd name="connsiteX1" fmla="*/ 138771 w 269587"/>
                <a:gd name="connsiteY1" fmla="*/ 78961 h 344957"/>
                <a:gd name="connsiteX2" fmla="*/ 260564 w 269587"/>
                <a:gd name="connsiteY2" fmla="*/ 157503 h 344957"/>
                <a:gd name="connsiteX3" fmla="*/ 266638 w 269587"/>
                <a:gd name="connsiteY3" fmla="*/ 162425 h 344957"/>
                <a:gd name="connsiteX4" fmla="*/ 264125 w 269587"/>
                <a:gd name="connsiteY4" fmla="*/ 180542 h 344957"/>
                <a:gd name="connsiteX5" fmla="*/ 258575 w 269587"/>
                <a:gd name="connsiteY5" fmla="*/ 183684 h 344957"/>
                <a:gd name="connsiteX6" fmla="*/ 86410 w 269587"/>
                <a:gd name="connsiteY6" fmla="*/ 269766 h 344957"/>
                <a:gd name="connsiteX7" fmla="*/ 29650 w 269587"/>
                <a:gd name="connsiteY7" fmla="*/ 297832 h 344957"/>
                <a:gd name="connsiteX8" fmla="*/ 25357 w 269587"/>
                <a:gd name="connsiteY8" fmla="*/ 304430 h 344957"/>
                <a:gd name="connsiteX9" fmla="*/ 25462 w 269587"/>
                <a:gd name="connsiteY9" fmla="*/ 329982 h 344957"/>
                <a:gd name="connsiteX10" fmla="*/ 12789 w 269587"/>
                <a:gd name="connsiteY10" fmla="*/ 344958 h 344957"/>
                <a:gd name="connsiteX11" fmla="*/ 118 w 269587"/>
                <a:gd name="connsiteY11" fmla="*/ 329878 h 344957"/>
                <a:gd name="connsiteX12" fmla="*/ 118 w 269587"/>
                <a:gd name="connsiteY12" fmla="*/ 67442 h 344957"/>
                <a:gd name="connsiteX13" fmla="*/ 13 w 269587"/>
                <a:gd name="connsiteY13" fmla="*/ 17803 h 344957"/>
                <a:gd name="connsiteX14" fmla="*/ 9858 w 269587"/>
                <a:gd name="connsiteY14" fmla="*/ 0 h 344957"/>
                <a:gd name="connsiteX15" fmla="*/ 15617 w 269587"/>
                <a:gd name="connsiteY15" fmla="*/ 0 h 344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9587" h="344957">
                  <a:moveTo>
                    <a:pt x="15617" y="0"/>
                  </a:moveTo>
                  <a:cubicBezTo>
                    <a:pt x="56669" y="26285"/>
                    <a:pt x="97720" y="52571"/>
                    <a:pt x="138771" y="78961"/>
                  </a:cubicBezTo>
                  <a:cubicBezTo>
                    <a:pt x="179404" y="105037"/>
                    <a:pt x="219932" y="131323"/>
                    <a:pt x="260564" y="157503"/>
                  </a:cubicBezTo>
                  <a:cubicBezTo>
                    <a:pt x="262763" y="158865"/>
                    <a:pt x="264963" y="160436"/>
                    <a:pt x="266638" y="162425"/>
                  </a:cubicBezTo>
                  <a:cubicBezTo>
                    <a:pt x="271456" y="168185"/>
                    <a:pt x="270199" y="176144"/>
                    <a:pt x="264125" y="180542"/>
                  </a:cubicBezTo>
                  <a:cubicBezTo>
                    <a:pt x="262345" y="181799"/>
                    <a:pt x="260459" y="182742"/>
                    <a:pt x="258575" y="183684"/>
                  </a:cubicBezTo>
                  <a:cubicBezTo>
                    <a:pt x="201186" y="212378"/>
                    <a:pt x="143798" y="241072"/>
                    <a:pt x="86410" y="269766"/>
                  </a:cubicBezTo>
                  <a:cubicBezTo>
                    <a:pt x="67559" y="279191"/>
                    <a:pt x="48605" y="288617"/>
                    <a:pt x="29650" y="297832"/>
                  </a:cubicBezTo>
                  <a:cubicBezTo>
                    <a:pt x="26613" y="299298"/>
                    <a:pt x="25252" y="300974"/>
                    <a:pt x="25357" y="304430"/>
                  </a:cubicBezTo>
                  <a:cubicBezTo>
                    <a:pt x="25670" y="312912"/>
                    <a:pt x="25462" y="321500"/>
                    <a:pt x="25462" y="329982"/>
                  </a:cubicBezTo>
                  <a:cubicBezTo>
                    <a:pt x="25462" y="338988"/>
                    <a:pt x="20330" y="344958"/>
                    <a:pt x="12789" y="344958"/>
                  </a:cubicBezTo>
                  <a:cubicBezTo>
                    <a:pt x="5354" y="344958"/>
                    <a:pt x="118" y="338779"/>
                    <a:pt x="118" y="329878"/>
                  </a:cubicBezTo>
                  <a:cubicBezTo>
                    <a:pt x="118" y="242434"/>
                    <a:pt x="118" y="154885"/>
                    <a:pt x="118" y="67442"/>
                  </a:cubicBezTo>
                  <a:cubicBezTo>
                    <a:pt x="118" y="50895"/>
                    <a:pt x="433" y="34349"/>
                    <a:pt x="13" y="17803"/>
                  </a:cubicBezTo>
                  <a:cubicBezTo>
                    <a:pt x="-196" y="9635"/>
                    <a:pt x="2004" y="3351"/>
                    <a:pt x="9858" y="0"/>
                  </a:cubicBezTo>
                  <a:cubicBezTo>
                    <a:pt x="11742" y="0"/>
                    <a:pt x="13628" y="0"/>
                    <a:pt x="15617" y="0"/>
                  </a:cubicBezTo>
                  <a:close/>
                </a:path>
              </a:pathLst>
            </a:custGeom>
            <a:solidFill>
              <a:srgbClr val="009444"/>
            </a:solidFill>
            <a:ln w="104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E8772C8-0D28-489B-0213-97765461EF45}"/>
                </a:ext>
              </a:extLst>
            </p:cNvPr>
            <p:cNvSpPr/>
            <p:nvPr/>
          </p:nvSpPr>
          <p:spPr>
            <a:xfrm>
              <a:off x="18268862" y="3085795"/>
              <a:ext cx="25411" cy="79177"/>
            </a:xfrm>
            <a:custGeom>
              <a:avLst/>
              <a:gdLst>
                <a:gd name="connsiteX0" fmla="*/ 25412 w 25411"/>
                <a:gd name="connsiteY0" fmla="*/ 39272 h 79177"/>
                <a:gd name="connsiteX1" fmla="*/ 25412 w 25411"/>
                <a:gd name="connsiteY1" fmla="*/ 64825 h 79177"/>
                <a:gd name="connsiteX2" fmla="*/ 13264 w 25411"/>
                <a:gd name="connsiteY2" fmla="*/ 79172 h 79177"/>
                <a:gd name="connsiteX3" fmla="*/ 173 w 25411"/>
                <a:gd name="connsiteY3" fmla="*/ 65663 h 79177"/>
                <a:gd name="connsiteX4" fmla="*/ 68 w 25411"/>
                <a:gd name="connsiteY4" fmla="*/ 42100 h 79177"/>
                <a:gd name="connsiteX5" fmla="*/ 68 w 25411"/>
                <a:gd name="connsiteY5" fmla="*/ 14139 h 79177"/>
                <a:gd name="connsiteX6" fmla="*/ 12635 w 25411"/>
                <a:gd name="connsiteY6" fmla="*/ 1 h 79177"/>
                <a:gd name="connsiteX7" fmla="*/ 25412 w 25411"/>
                <a:gd name="connsiteY7" fmla="*/ 14348 h 79177"/>
                <a:gd name="connsiteX8" fmla="*/ 25412 w 25411"/>
                <a:gd name="connsiteY8" fmla="*/ 39272 h 7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11" h="79177">
                  <a:moveTo>
                    <a:pt x="25412" y="39272"/>
                  </a:moveTo>
                  <a:cubicBezTo>
                    <a:pt x="25412" y="47755"/>
                    <a:pt x="25412" y="56238"/>
                    <a:pt x="25412" y="64825"/>
                  </a:cubicBezTo>
                  <a:cubicBezTo>
                    <a:pt x="25412" y="73307"/>
                    <a:pt x="20594" y="78962"/>
                    <a:pt x="13264" y="79172"/>
                  </a:cubicBezTo>
                  <a:cubicBezTo>
                    <a:pt x="5932" y="79381"/>
                    <a:pt x="488" y="74040"/>
                    <a:pt x="173" y="65663"/>
                  </a:cubicBezTo>
                  <a:cubicBezTo>
                    <a:pt x="-141" y="57809"/>
                    <a:pt x="68" y="49954"/>
                    <a:pt x="68" y="42100"/>
                  </a:cubicBezTo>
                  <a:cubicBezTo>
                    <a:pt x="68" y="32780"/>
                    <a:pt x="-36" y="23459"/>
                    <a:pt x="68" y="14139"/>
                  </a:cubicBezTo>
                  <a:cubicBezTo>
                    <a:pt x="173" y="5970"/>
                    <a:pt x="5514" y="106"/>
                    <a:pt x="12635" y="1"/>
                  </a:cubicBezTo>
                  <a:cubicBezTo>
                    <a:pt x="19966" y="-103"/>
                    <a:pt x="25412" y="5866"/>
                    <a:pt x="25412" y="14348"/>
                  </a:cubicBezTo>
                  <a:cubicBezTo>
                    <a:pt x="25412" y="22622"/>
                    <a:pt x="25412" y="30895"/>
                    <a:pt x="25412" y="39272"/>
                  </a:cubicBezTo>
                  <a:close/>
                </a:path>
              </a:pathLst>
            </a:custGeom>
            <a:solidFill>
              <a:srgbClr val="009444"/>
            </a:solidFill>
            <a:ln w="104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1" name="Graphic 20">
            <a:extLst>
              <a:ext uri="{FF2B5EF4-FFF2-40B4-BE49-F238E27FC236}">
                <a16:creationId xmlns:a16="http://schemas.microsoft.com/office/drawing/2014/main" id="{D7406AAF-7635-1CB8-5701-CE0B3395BF81}"/>
              </a:ext>
            </a:extLst>
          </p:cNvPr>
          <p:cNvGrpSpPr/>
          <p:nvPr/>
        </p:nvGrpSpPr>
        <p:grpSpPr>
          <a:xfrm>
            <a:off x="18268812" y="7702510"/>
            <a:ext cx="269587" cy="447487"/>
            <a:chOff x="18268812" y="7702510"/>
            <a:chExt cx="269587" cy="447487"/>
          </a:xfrm>
          <a:solidFill>
            <a:srgbClr val="009444"/>
          </a:solidFill>
        </p:grpSpPr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A4D43AB-A895-67CC-DAA4-09526D7F0BE0}"/>
                </a:ext>
              </a:extLst>
            </p:cNvPr>
            <p:cNvSpPr/>
            <p:nvPr/>
          </p:nvSpPr>
          <p:spPr>
            <a:xfrm>
              <a:off x="18268812" y="7702510"/>
              <a:ext cx="269587" cy="344957"/>
            </a:xfrm>
            <a:custGeom>
              <a:avLst/>
              <a:gdLst>
                <a:gd name="connsiteX0" fmla="*/ 15617 w 269587"/>
                <a:gd name="connsiteY0" fmla="*/ 0 h 344957"/>
                <a:gd name="connsiteX1" fmla="*/ 138771 w 269587"/>
                <a:gd name="connsiteY1" fmla="*/ 78962 h 344957"/>
                <a:gd name="connsiteX2" fmla="*/ 260564 w 269587"/>
                <a:gd name="connsiteY2" fmla="*/ 157504 h 344957"/>
                <a:gd name="connsiteX3" fmla="*/ 266638 w 269587"/>
                <a:gd name="connsiteY3" fmla="*/ 162425 h 344957"/>
                <a:gd name="connsiteX4" fmla="*/ 264125 w 269587"/>
                <a:gd name="connsiteY4" fmla="*/ 180543 h 344957"/>
                <a:gd name="connsiteX5" fmla="*/ 258575 w 269587"/>
                <a:gd name="connsiteY5" fmla="*/ 183685 h 344957"/>
                <a:gd name="connsiteX6" fmla="*/ 86410 w 269587"/>
                <a:gd name="connsiteY6" fmla="*/ 269767 h 344957"/>
                <a:gd name="connsiteX7" fmla="*/ 29650 w 269587"/>
                <a:gd name="connsiteY7" fmla="*/ 297832 h 344957"/>
                <a:gd name="connsiteX8" fmla="*/ 25357 w 269587"/>
                <a:gd name="connsiteY8" fmla="*/ 304430 h 344957"/>
                <a:gd name="connsiteX9" fmla="*/ 25462 w 269587"/>
                <a:gd name="connsiteY9" fmla="*/ 329982 h 344957"/>
                <a:gd name="connsiteX10" fmla="*/ 12789 w 269587"/>
                <a:gd name="connsiteY10" fmla="*/ 344958 h 344957"/>
                <a:gd name="connsiteX11" fmla="*/ 118 w 269587"/>
                <a:gd name="connsiteY11" fmla="*/ 329877 h 344957"/>
                <a:gd name="connsiteX12" fmla="*/ 118 w 269587"/>
                <a:gd name="connsiteY12" fmla="*/ 67442 h 344957"/>
                <a:gd name="connsiteX13" fmla="*/ 13 w 269587"/>
                <a:gd name="connsiteY13" fmla="*/ 17803 h 344957"/>
                <a:gd name="connsiteX14" fmla="*/ 9858 w 269587"/>
                <a:gd name="connsiteY14" fmla="*/ 0 h 344957"/>
                <a:gd name="connsiteX15" fmla="*/ 15617 w 269587"/>
                <a:gd name="connsiteY15" fmla="*/ 0 h 344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9587" h="344957">
                  <a:moveTo>
                    <a:pt x="15617" y="0"/>
                  </a:moveTo>
                  <a:cubicBezTo>
                    <a:pt x="56669" y="26286"/>
                    <a:pt x="97720" y="52571"/>
                    <a:pt x="138771" y="78962"/>
                  </a:cubicBezTo>
                  <a:cubicBezTo>
                    <a:pt x="179404" y="105037"/>
                    <a:pt x="219932" y="131323"/>
                    <a:pt x="260564" y="157504"/>
                  </a:cubicBezTo>
                  <a:cubicBezTo>
                    <a:pt x="262763" y="158865"/>
                    <a:pt x="264963" y="160436"/>
                    <a:pt x="266638" y="162425"/>
                  </a:cubicBezTo>
                  <a:cubicBezTo>
                    <a:pt x="271456" y="168185"/>
                    <a:pt x="270199" y="176144"/>
                    <a:pt x="264125" y="180543"/>
                  </a:cubicBezTo>
                  <a:cubicBezTo>
                    <a:pt x="262345" y="181800"/>
                    <a:pt x="260459" y="182742"/>
                    <a:pt x="258575" y="183685"/>
                  </a:cubicBezTo>
                  <a:cubicBezTo>
                    <a:pt x="201186" y="212379"/>
                    <a:pt x="143798" y="241073"/>
                    <a:pt x="86410" y="269767"/>
                  </a:cubicBezTo>
                  <a:cubicBezTo>
                    <a:pt x="67559" y="279192"/>
                    <a:pt x="48605" y="288617"/>
                    <a:pt x="29650" y="297832"/>
                  </a:cubicBezTo>
                  <a:cubicBezTo>
                    <a:pt x="26613" y="299299"/>
                    <a:pt x="25252" y="300974"/>
                    <a:pt x="25357" y="304430"/>
                  </a:cubicBezTo>
                  <a:cubicBezTo>
                    <a:pt x="25670" y="312912"/>
                    <a:pt x="25462" y="321500"/>
                    <a:pt x="25462" y="329982"/>
                  </a:cubicBezTo>
                  <a:cubicBezTo>
                    <a:pt x="25462" y="338988"/>
                    <a:pt x="20330" y="344958"/>
                    <a:pt x="12789" y="344958"/>
                  </a:cubicBezTo>
                  <a:cubicBezTo>
                    <a:pt x="5354" y="344958"/>
                    <a:pt x="118" y="338779"/>
                    <a:pt x="118" y="329877"/>
                  </a:cubicBezTo>
                  <a:cubicBezTo>
                    <a:pt x="118" y="242434"/>
                    <a:pt x="118" y="154886"/>
                    <a:pt x="118" y="67442"/>
                  </a:cubicBezTo>
                  <a:cubicBezTo>
                    <a:pt x="118" y="50896"/>
                    <a:pt x="433" y="34349"/>
                    <a:pt x="13" y="17803"/>
                  </a:cubicBezTo>
                  <a:cubicBezTo>
                    <a:pt x="-196" y="9635"/>
                    <a:pt x="2004" y="3351"/>
                    <a:pt x="9858" y="0"/>
                  </a:cubicBezTo>
                  <a:cubicBezTo>
                    <a:pt x="11742" y="0"/>
                    <a:pt x="13628" y="0"/>
                    <a:pt x="15617" y="0"/>
                  </a:cubicBezTo>
                  <a:close/>
                </a:path>
              </a:pathLst>
            </a:custGeom>
            <a:solidFill>
              <a:srgbClr val="009444"/>
            </a:solidFill>
            <a:ln w="104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7CAB8F69-BB60-2E75-29F3-502467F4D4CA}"/>
                </a:ext>
              </a:extLst>
            </p:cNvPr>
            <p:cNvSpPr/>
            <p:nvPr/>
          </p:nvSpPr>
          <p:spPr>
            <a:xfrm>
              <a:off x="18268862" y="8070820"/>
              <a:ext cx="25411" cy="79177"/>
            </a:xfrm>
            <a:custGeom>
              <a:avLst/>
              <a:gdLst>
                <a:gd name="connsiteX0" fmla="*/ 25412 w 25411"/>
                <a:gd name="connsiteY0" fmla="*/ 39272 h 79177"/>
                <a:gd name="connsiteX1" fmla="*/ 25412 w 25411"/>
                <a:gd name="connsiteY1" fmla="*/ 64825 h 79177"/>
                <a:gd name="connsiteX2" fmla="*/ 13264 w 25411"/>
                <a:gd name="connsiteY2" fmla="*/ 79172 h 79177"/>
                <a:gd name="connsiteX3" fmla="*/ 173 w 25411"/>
                <a:gd name="connsiteY3" fmla="*/ 65662 h 79177"/>
                <a:gd name="connsiteX4" fmla="*/ 68 w 25411"/>
                <a:gd name="connsiteY4" fmla="*/ 42100 h 79177"/>
                <a:gd name="connsiteX5" fmla="*/ 68 w 25411"/>
                <a:gd name="connsiteY5" fmla="*/ 14139 h 79177"/>
                <a:gd name="connsiteX6" fmla="*/ 12635 w 25411"/>
                <a:gd name="connsiteY6" fmla="*/ 1 h 79177"/>
                <a:gd name="connsiteX7" fmla="*/ 25412 w 25411"/>
                <a:gd name="connsiteY7" fmla="*/ 14348 h 79177"/>
                <a:gd name="connsiteX8" fmla="*/ 25412 w 25411"/>
                <a:gd name="connsiteY8" fmla="*/ 39272 h 7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11" h="79177">
                  <a:moveTo>
                    <a:pt x="25412" y="39272"/>
                  </a:moveTo>
                  <a:cubicBezTo>
                    <a:pt x="25412" y="47755"/>
                    <a:pt x="25412" y="56238"/>
                    <a:pt x="25412" y="64825"/>
                  </a:cubicBezTo>
                  <a:cubicBezTo>
                    <a:pt x="25412" y="73307"/>
                    <a:pt x="20594" y="78962"/>
                    <a:pt x="13264" y="79172"/>
                  </a:cubicBezTo>
                  <a:cubicBezTo>
                    <a:pt x="5932" y="79381"/>
                    <a:pt x="488" y="74041"/>
                    <a:pt x="173" y="65662"/>
                  </a:cubicBezTo>
                  <a:cubicBezTo>
                    <a:pt x="-141" y="57808"/>
                    <a:pt x="68" y="49954"/>
                    <a:pt x="68" y="42100"/>
                  </a:cubicBezTo>
                  <a:cubicBezTo>
                    <a:pt x="68" y="32780"/>
                    <a:pt x="-36" y="23459"/>
                    <a:pt x="68" y="14139"/>
                  </a:cubicBezTo>
                  <a:cubicBezTo>
                    <a:pt x="173" y="5971"/>
                    <a:pt x="5514" y="106"/>
                    <a:pt x="12635" y="1"/>
                  </a:cubicBezTo>
                  <a:cubicBezTo>
                    <a:pt x="19966" y="-103"/>
                    <a:pt x="25412" y="5866"/>
                    <a:pt x="25412" y="14348"/>
                  </a:cubicBezTo>
                  <a:cubicBezTo>
                    <a:pt x="25412" y="22621"/>
                    <a:pt x="25412" y="30999"/>
                    <a:pt x="25412" y="39272"/>
                  </a:cubicBezTo>
                  <a:close/>
                </a:path>
              </a:pathLst>
            </a:custGeom>
            <a:solidFill>
              <a:srgbClr val="009444"/>
            </a:solidFill>
            <a:ln w="104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4" name="Graphic 20">
            <a:extLst>
              <a:ext uri="{FF2B5EF4-FFF2-40B4-BE49-F238E27FC236}">
                <a16:creationId xmlns:a16="http://schemas.microsoft.com/office/drawing/2014/main" id="{2B0ECF43-F970-CCE9-8940-5AB5731F2522}"/>
              </a:ext>
            </a:extLst>
          </p:cNvPr>
          <p:cNvGrpSpPr/>
          <p:nvPr/>
        </p:nvGrpSpPr>
        <p:grpSpPr>
          <a:xfrm>
            <a:off x="18268812" y="8681775"/>
            <a:ext cx="269587" cy="447487"/>
            <a:chOff x="18268812" y="8681775"/>
            <a:chExt cx="269587" cy="447487"/>
          </a:xfrm>
          <a:solidFill>
            <a:srgbClr val="009444"/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27A24847-3488-A7E6-74A1-73202BF67134}"/>
                </a:ext>
              </a:extLst>
            </p:cNvPr>
            <p:cNvSpPr/>
            <p:nvPr/>
          </p:nvSpPr>
          <p:spPr>
            <a:xfrm>
              <a:off x="18268812" y="8681775"/>
              <a:ext cx="269587" cy="344957"/>
            </a:xfrm>
            <a:custGeom>
              <a:avLst/>
              <a:gdLst>
                <a:gd name="connsiteX0" fmla="*/ 15617 w 269587"/>
                <a:gd name="connsiteY0" fmla="*/ 0 h 344957"/>
                <a:gd name="connsiteX1" fmla="*/ 138771 w 269587"/>
                <a:gd name="connsiteY1" fmla="*/ 78962 h 344957"/>
                <a:gd name="connsiteX2" fmla="*/ 260564 w 269587"/>
                <a:gd name="connsiteY2" fmla="*/ 157504 h 344957"/>
                <a:gd name="connsiteX3" fmla="*/ 266638 w 269587"/>
                <a:gd name="connsiteY3" fmla="*/ 162425 h 344957"/>
                <a:gd name="connsiteX4" fmla="*/ 264125 w 269587"/>
                <a:gd name="connsiteY4" fmla="*/ 180542 h 344957"/>
                <a:gd name="connsiteX5" fmla="*/ 258575 w 269587"/>
                <a:gd name="connsiteY5" fmla="*/ 183685 h 344957"/>
                <a:gd name="connsiteX6" fmla="*/ 86410 w 269587"/>
                <a:gd name="connsiteY6" fmla="*/ 269767 h 344957"/>
                <a:gd name="connsiteX7" fmla="*/ 29650 w 269587"/>
                <a:gd name="connsiteY7" fmla="*/ 297832 h 344957"/>
                <a:gd name="connsiteX8" fmla="*/ 25357 w 269587"/>
                <a:gd name="connsiteY8" fmla="*/ 304430 h 344957"/>
                <a:gd name="connsiteX9" fmla="*/ 25462 w 269587"/>
                <a:gd name="connsiteY9" fmla="*/ 329982 h 344957"/>
                <a:gd name="connsiteX10" fmla="*/ 12789 w 269587"/>
                <a:gd name="connsiteY10" fmla="*/ 344958 h 344957"/>
                <a:gd name="connsiteX11" fmla="*/ 118 w 269587"/>
                <a:gd name="connsiteY11" fmla="*/ 329877 h 344957"/>
                <a:gd name="connsiteX12" fmla="*/ 118 w 269587"/>
                <a:gd name="connsiteY12" fmla="*/ 67442 h 344957"/>
                <a:gd name="connsiteX13" fmla="*/ 13 w 269587"/>
                <a:gd name="connsiteY13" fmla="*/ 17803 h 344957"/>
                <a:gd name="connsiteX14" fmla="*/ 9858 w 269587"/>
                <a:gd name="connsiteY14" fmla="*/ 0 h 344957"/>
                <a:gd name="connsiteX15" fmla="*/ 15617 w 269587"/>
                <a:gd name="connsiteY15" fmla="*/ 0 h 344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9587" h="344957">
                  <a:moveTo>
                    <a:pt x="15617" y="0"/>
                  </a:moveTo>
                  <a:cubicBezTo>
                    <a:pt x="56669" y="26286"/>
                    <a:pt x="97720" y="52571"/>
                    <a:pt x="138771" y="78962"/>
                  </a:cubicBezTo>
                  <a:cubicBezTo>
                    <a:pt x="179404" y="105037"/>
                    <a:pt x="219932" y="131323"/>
                    <a:pt x="260564" y="157504"/>
                  </a:cubicBezTo>
                  <a:cubicBezTo>
                    <a:pt x="262763" y="158865"/>
                    <a:pt x="264963" y="160436"/>
                    <a:pt x="266638" y="162425"/>
                  </a:cubicBezTo>
                  <a:cubicBezTo>
                    <a:pt x="271456" y="168185"/>
                    <a:pt x="270199" y="176144"/>
                    <a:pt x="264125" y="180542"/>
                  </a:cubicBezTo>
                  <a:cubicBezTo>
                    <a:pt x="262345" y="181799"/>
                    <a:pt x="260459" y="182742"/>
                    <a:pt x="258575" y="183685"/>
                  </a:cubicBezTo>
                  <a:cubicBezTo>
                    <a:pt x="201186" y="212379"/>
                    <a:pt x="143798" y="241073"/>
                    <a:pt x="86410" y="269767"/>
                  </a:cubicBezTo>
                  <a:cubicBezTo>
                    <a:pt x="67559" y="279192"/>
                    <a:pt x="48605" y="288617"/>
                    <a:pt x="29650" y="297832"/>
                  </a:cubicBezTo>
                  <a:cubicBezTo>
                    <a:pt x="26613" y="299299"/>
                    <a:pt x="25252" y="300974"/>
                    <a:pt x="25357" y="304430"/>
                  </a:cubicBezTo>
                  <a:cubicBezTo>
                    <a:pt x="25670" y="312912"/>
                    <a:pt x="25462" y="321500"/>
                    <a:pt x="25462" y="329982"/>
                  </a:cubicBezTo>
                  <a:cubicBezTo>
                    <a:pt x="25462" y="338988"/>
                    <a:pt x="20330" y="344958"/>
                    <a:pt x="12789" y="344958"/>
                  </a:cubicBezTo>
                  <a:cubicBezTo>
                    <a:pt x="5354" y="344958"/>
                    <a:pt x="118" y="338779"/>
                    <a:pt x="118" y="329877"/>
                  </a:cubicBezTo>
                  <a:cubicBezTo>
                    <a:pt x="118" y="242434"/>
                    <a:pt x="118" y="154886"/>
                    <a:pt x="118" y="67442"/>
                  </a:cubicBezTo>
                  <a:cubicBezTo>
                    <a:pt x="118" y="50895"/>
                    <a:pt x="433" y="34349"/>
                    <a:pt x="13" y="17803"/>
                  </a:cubicBezTo>
                  <a:cubicBezTo>
                    <a:pt x="-196" y="9634"/>
                    <a:pt x="2004" y="3351"/>
                    <a:pt x="9858" y="0"/>
                  </a:cubicBezTo>
                  <a:cubicBezTo>
                    <a:pt x="11742" y="0"/>
                    <a:pt x="13628" y="0"/>
                    <a:pt x="15617" y="0"/>
                  </a:cubicBezTo>
                  <a:close/>
                </a:path>
              </a:pathLst>
            </a:custGeom>
            <a:solidFill>
              <a:srgbClr val="009444"/>
            </a:solidFill>
            <a:ln w="104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607F0ECA-EEE9-6048-F29B-65738F745295}"/>
                </a:ext>
              </a:extLst>
            </p:cNvPr>
            <p:cNvSpPr/>
            <p:nvPr/>
          </p:nvSpPr>
          <p:spPr>
            <a:xfrm>
              <a:off x="18268862" y="9050084"/>
              <a:ext cx="25411" cy="79178"/>
            </a:xfrm>
            <a:custGeom>
              <a:avLst/>
              <a:gdLst>
                <a:gd name="connsiteX0" fmla="*/ 25412 w 25411"/>
                <a:gd name="connsiteY0" fmla="*/ 39272 h 79178"/>
                <a:gd name="connsiteX1" fmla="*/ 25412 w 25411"/>
                <a:gd name="connsiteY1" fmla="*/ 64825 h 79178"/>
                <a:gd name="connsiteX2" fmla="*/ 13264 w 25411"/>
                <a:gd name="connsiteY2" fmla="*/ 79173 h 79178"/>
                <a:gd name="connsiteX3" fmla="*/ 173 w 25411"/>
                <a:gd name="connsiteY3" fmla="*/ 65663 h 79178"/>
                <a:gd name="connsiteX4" fmla="*/ 68 w 25411"/>
                <a:gd name="connsiteY4" fmla="*/ 42100 h 79178"/>
                <a:gd name="connsiteX5" fmla="*/ 68 w 25411"/>
                <a:gd name="connsiteY5" fmla="*/ 14139 h 79178"/>
                <a:gd name="connsiteX6" fmla="*/ 12635 w 25411"/>
                <a:gd name="connsiteY6" fmla="*/ 1 h 79178"/>
                <a:gd name="connsiteX7" fmla="*/ 25412 w 25411"/>
                <a:gd name="connsiteY7" fmla="*/ 14349 h 79178"/>
                <a:gd name="connsiteX8" fmla="*/ 25412 w 25411"/>
                <a:gd name="connsiteY8" fmla="*/ 39272 h 7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11" h="79178">
                  <a:moveTo>
                    <a:pt x="25412" y="39272"/>
                  </a:moveTo>
                  <a:cubicBezTo>
                    <a:pt x="25412" y="47756"/>
                    <a:pt x="25412" y="56238"/>
                    <a:pt x="25412" y="64825"/>
                  </a:cubicBezTo>
                  <a:cubicBezTo>
                    <a:pt x="25412" y="73307"/>
                    <a:pt x="20594" y="78963"/>
                    <a:pt x="13264" y="79173"/>
                  </a:cubicBezTo>
                  <a:cubicBezTo>
                    <a:pt x="5932" y="79382"/>
                    <a:pt x="488" y="74041"/>
                    <a:pt x="173" y="65663"/>
                  </a:cubicBezTo>
                  <a:cubicBezTo>
                    <a:pt x="-141" y="57809"/>
                    <a:pt x="68" y="49954"/>
                    <a:pt x="68" y="42100"/>
                  </a:cubicBezTo>
                  <a:cubicBezTo>
                    <a:pt x="68" y="32780"/>
                    <a:pt x="-36" y="23460"/>
                    <a:pt x="68" y="14139"/>
                  </a:cubicBezTo>
                  <a:cubicBezTo>
                    <a:pt x="173" y="5971"/>
                    <a:pt x="5514" y="106"/>
                    <a:pt x="12635" y="1"/>
                  </a:cubicBezTo>
                  <a:cubicBezTo>
                    <a:pt x="19966" y="-103"/>
                    <a:pt x="25412" y="5866"/>
                    <a:pt x="25412" y="14349"/>
                  </a:cubicBezTo>
                  <a:cubicBezTo>
                    <a:pt x="25412" y="22622"/>
                    <a:pt x="25412" y="30895"/>
                    <a:pt x="25412" y="39272"/>
                  </a:cubicBezTo>
                  <a:close/>
                </a:path>
              </a:pathLst>
            </a:custGeom>
            <a:solidFill>
              <a:srgbClr val="009444"/>
            </a:solidFill>
            <a:ln w="104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7" name="Graphic 20">
            <a:extLst>
              <a:ext uri="{FF2B5EF4-FFF2-40B4-BE49-F238E27FC236}">
                <a16:creationId xmlns:a16="http://schemas.microsoft.com/office/drawing/2014/main" id="{4D9241B9-ABDB-9E62-BC97-C3CD22562877}"/>
              </a:ext>
            </a:extLst>
          </p:cNvPr>
          <p:cNvGrpSpPr/>
          <p:nvPr/>
        </p:nvGrpSpPr>
        <p:grpSpPr>
          <a:xfrm>
            <a:off x="18268812" y="9942640"/>
            <a:ext cx="269587" cy="447487"/>
            <a:chOff x="18268812" y="9942640"/>
            <a:chExt cx="269587" cy="447487"/>
          </a:xfrm>
          <a:solidFill>
            <a:srgbClr val="009444"/>
          </a:solidFill>
        </p:grpSpPr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B69CC8CA-5D0C-9111-094E-C13C953D3B9F}"/>
                </a:ext>
              </a:extLst>
            </p:cNvPr>
            <p:cNvSpPr/>
            <p:nvPr/>
          </p:nvSpPr>
          <p:spPr>
            <a:xfrm>
              <a:off x="18268812" y="9942640"/>
              <a:ext cx="269587" cy="344957"/>
            </a:xfrm>
            <a:custGeom>
              <a:avLst/>
              <a:gdLst>
                <a:gd name="connsiteX0" fmla="*/ 15617 w 269587"/>
                <a:gd name="connsiteY0" fmla="*/ 0 h 344957"/>
                <a:gd name="connsiteX1" fmla="*/ 138771 w 269587"/>
                <a:gd name="connsiteY1" fmla="*/ 78961 h 344957"/>
                <a:gd name="connsiteX2" fmla="*/ 260564 w 269587"/>
                <a:gd name="connsiteY2" fmla="*/ 157503 h 344957"/>
                <a:gd name="connsiteX3" fmla="*/ 266638 w 269587"/>
                <a:gd name="connsiteY3" fmla="*/ 162425 h 344957"/>
                <a:gd name="connsiteX4" fmla="*/ 264125 w 269587"/>
                <a:gd name="connsiteY4" fmla="*/ 180542 h 344957"/>
                <a:gd name="connsiteX5" fmla="*/ 258575 w 269587"/>
                <a:gd name="connsiteY5" fmla="*/ 183684 h 344957"/>
                <a:gd name="connsiteX6" fmla="*/ 86410 w 269587"/>
                <a:gd name="connsiteY6" fmla="*/ 269767 h 344957"/>
                <a:gd name="connsiteX7" fmla="*/ 29650 w 269587"/>
                <a:gd name="connsiteY7" fmla="*/ 297832 h 344957"/>
                <a:gd name="connsiteX8" fmla="*/ 25357 w 269587"/>
                <a:gd name="connsiteY8" fmla="*/ 304430 h 344957"/>
                <a:gd name="connsiteX9" fmla="*/ 25462 w 269587"/>
                <a:gd name="connsiteY9" fmla="*/ 329982 h 344957"/>
                <a:gd name="connsiteX10" fmla="*/ 12789 w 269587"/>
                <a:gd name="connsiteY10" fmla="*/ 344958 h 344957"/>
                <a:gd name="connsiteX11" fmla="*/ 118 w 269587"/>
                <a:gd name="connsiteY11" fmla="*/ 329877 h 344957"/>
                <a:gd name="connsiteX12" fmla="*/ 118 w 269587"/>
                <a:gd name="connsiteY12" fmla="*/ 67442 h 344957"/>
                <a:gd name="connsiteX13" fmla="*/ 13 w 269587"/>
                <a:gd name="connsiteY13" fmla="*/ 17803 h 344957"/>
                <a:gd name="connsiteX14" fmla="*/ 9858 w 269587"/>
                <a:gd name="connsiteY14" fmla="*/ 0 h 344957"/>
                <a:gd name="connsiteX15" fmla="*/ 15617 w 269587"/>
                <a:gd name="connsiteY15" fmla="*/ 0 h 344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9587" h="344957">
                  <a:moveTo>
                    <a:pt x="15617" y="0"/>
                  </a:moveTo>
                  <a:cubicBezTo>
                    <a:pt x="56669" y="26286"/>
                    <a:pt x="97720" y="52571"/>
                    <a:pt x="138771" y="78961"/>
                  </a:cubicBezTo>
                  <a:cubicBezTo>
                    <a:pt x="179404" y="105037"/>
                    <a:pt x="219932" y="131322"/>
                    <a:pt x="260564" y="157503"/>
                  </a:cubicBezTo>
                  <a:cubicBezTo>
                    <a:pt x="262763" y="158865"/>
                    <a:pt x="264963" y="160436"/>
                    <a:pt x="266638" y="162425"/>
                  </a:cubicBezTo>
                  <a:cubicBezTo>
                    <a:pt x="271456" y="168185"/>
                    <a:pt x="270199" y="176144"/>
                    <a:pt x="264125" y="180542"/>
                  </a:cubicBezTo>
                  <a:cubicBezTo>
                    <a:pt x="262345" y="181799"/>
                    <a:pt x="260459" y="182742"/>
                    <a:pt x="258575" y="183684"/>
                  </a:cubicBezTo>
                  <a:cubicBezTo>
                    <a:pt x="201186" y="212378"/>
                    <a:pt x="143798" y="241072"/>
                    <a:pt x="86410" y="269767"/>
                  </a:cubicBezTo>
                  <a:cubicBezTo>
                    <a:pt x="67559" y="279191"/>
                    <a:pt x="48605" y="288617"/>
                    <a:pt x="29650" y="297832"/>
                  </a:cubicBezTo>
                  <a:cubicBezTo>
                    <a:pt x="26613" y="299299"/>
                    <a:pt x="25252" y="300974"/>
                    <a:pt x="25357" y="304430"/>
                  </a:cubicBezTo>
                  <a:cubicBezTo>
                    <a:pt x="25670" y="312912"/>
                    <a:pt x="25462" y="321500"/>
                    <a:pt x="25462" y="329982"/>
                  </a:cubicBezTo>
                  <a:cubicBezTo>
                    <a:pt x="25462" y="338988"/>
                    <a:pt x="20330" y="344958"/>
                    <a:pt x="12789" y="344958"/>
                  </a:cubicBezTo>
                  <a:cubicBezTo>
                    <a:pt x="5354" y="344958"/>
                    <a:pt x="118" y="338779"/>
                    <a:pt x="118" y="329877"/>
                  </a:cubicBezTo>
                  <a:cubicBezTo>
                    <a:pt x="118" y="242433"/>
                    <a:pt x="118" y="154885"/>
                    <a:pt x="118" y="67442"/>
                  </a:cubicBezTo>
                  <a:cubicBezTo>
                    <a:pt x="118" y="50895"/>
                    <a:pt x="433" y="34349"/>
                    <a:pt x="13" y="17803"/>
                  </a:cubicBezTo>
                  <a:cubicBezTo>
                    <a:pt x="-196" y="9634"/>
                    <a:pt x="2004" y="3351"/>
                    <a:pt x="9858" y="0"/>
                  </a:cubicBezTo>
                  <a:cubicBezTo>
                    <a:pt x="11742" y="0"/>
                    <a:pt x="13628" y="0"/>
                    <a:pt x="15617" y="0"/>
                  </a:cubicBezTo>
                  <a:close/>
                </a:path>
              </a:pathLst>
            </a:custGeom>
            <a:solidFill>
              <a:srgbClr val="009444"/>
            </a:solidFill>
            <a:ln w="104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121B86FD-4E94-A5BB-1459-F701639E9550}"/>
                </a:ext>
              </a:extLst>
            </p:cNvPr>
            <p:cNvSpPr/>
            <p:nvPr/>
          </p:nvSpPr>
          <p:spPr>
            <a:xfrm>
              <a:off x="18268862" y="10310949"/>
              <a:ext cx="25411" cy="79177"/>
            </a:xfrm>
            <a:custGeom>
              <a:avLst/>
              <a:gdLst>
                <a:gd name="connsiteX0" fmla="*/ 25412 w 25411"/>
                <a:gd name="connsiteY0" fmla="*/ 39272 h 79177"/>
                <a:gd name="connsiteX1" fmla="*/ 25412 w 25411"/>
                <a:gd name="connsiteY1" fmla="*/ 64825 h 79177"/>
                <a:gd name="connsiteX2" fmla="*/ 13264 w 25411"/>
                <a:gd name="connsiteY2" fmla="*/ 79172 h 79177"/>
                <a:gd name="connsiteX3" fmla="*/ 173 w 25411"/>
                <a:gd name="connsiteY3" fmla="*/ 65663 h 79177"/>
                <a:gd name="connsiteX4" fmla="*/ 68 w 25411"/>
                <a:gd name="connsiteY4" fmla="*/ 42100 h 79177"/>
                <a:gd name="connsiteX5" fmla="*/ 68 w 25411"/>
                <a:gd name="connsiteY5" fmla="*/ 14139 h 79177"/>
                <a:gd name="connsiteX6" fmla="*/ 12635 w 25411"/>
                <a:gd name="connsiteY6" fmla="*/ 1 h 79177"/>
                <a:gd name="connsiteX7" fmla="*/ 25412 w 25411"/>
                <a:gd name="connsiteY7" fmla="*/ 14348 h 79177"/>
                <a:gd name="connsiteX8" fmla="*/ 25412 w 25411"/>
                <a:gd name="connsiteY8" fmla="*/ 39272 h 79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411" h="79177">
                  <a:moveTo>
                    <a:pt x="25412" y="39272"/>
                  </a:moveTo>
                  <a:cubicBezTo>
                    <a:pt x="25412" y="47755"/>
                    <a:pt x="25412" y="56238"/>
                    <a:pt x="25412" y="64825"/>
                  </a:cubicBezTo>
                  <a:cubicBezTo>
                    <a:pt x="25412" y="73307"/>
                    <a:pt x="20594" y="78962"/>
                    <a:pt x="13264" y="79172"/>
                  </a:cubicBezTo>
                  <a:cubicBezTo>
                    <a:pt x="5932" y="79382"/>
                    <a:pt x="488" y="74041"/>
                    <a:pt x="173" y="65663"/>
                  </a:cubicBezTo>
                  <a:cubicBezTo>
                    <a:pt x="-141" y="57809"/>
                    <a:pt x="68" y="49954"/>
                    <a:pt x="68" y="42100"/>
                  </a:cubicBezTo>
                  <a:cubicBezTo>
                    <a:pt x="68" y="32780"/>
                    <a:pt x="-36" y="23459"/>
                    <a:pt x="68" y="14139"/>
                  </a:cubicBezTo>
                  <a:cubicBezTo>
                    <a:pt x="173" y="5971"/>
                    <a:pt x="5514" y="106"/>
                    <a:pt x="12635" y="1"/>
                  </a:cubicBezTo>
                  <a:cubicBezTo>
                    <a:pt x="19966" y="-103"/>
                    <a:pt x="25412" y="5866"/>
                    <a:pt x="25412" y="14348"/>
                  </a:cubicBezTo>
                  <a:cubicBezTo>
                    <a:pt x="25412" y="22622"/>
                    <a:pt x="25412" y="30895"/>
                    <a:pt x="25412" y="39272"/>
                  </a:cubicBezTo>
                  <a:close/>
                </a:path>
              </a:pathLst>
            </a:custGeom>
            <a:solidFill>
              <a:srgbClr val="009444"/>
            </a:solidFill>
            <a:ln w="104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0" name="Freeform: Shape 119">
            <a:extLst>
              <a:ext uri="{FF2B5EF4-FFF2-40B4-BE49-F238E27FC236}">
                <a16:creationId xmlns:a16="http://schemas.microsoft.com/office/drawing/2014/main" id="{44AE7924-A5E8-0D58-335D-F8D6EAA6238B}"/>
              </a:ext>
            </a:extLst>
          </p:cNvPr>
          <p:cNvSpPr/>
          <p:nvPr/>
        </p:nvSpPr>
        <p:spPr>
          <a:xfrm>
            <a:off x="18228717" y="4126848"/>
            <a:ext cx="349565" cy="349565"/>
          </a:xfrm>
          <a:custGeom>
            <a:avLst/>
            <a:gdLst>
              <a:gd name="connsiteX0" fmla="*/ 349566 w 349565"/>
              <a:gd name="connsiteY0" fmla="*/ 174783 h 349565"/>
              <a:gd name="connsiteX1" fmla="*/ 174784 w 349565"/>
              <a:gd name="connsiteY1" fmla="*/ 349566 h 349565"/>
              <a:gd name="connsiteX2" fmla="*/ 2 w 349565"/>
              <a:gd name="connsiteY2" fmla="*/ 174783 h 349565"/>
              <a:gd name="connsiteX3" fmla="*/ 174784 w 349565"/>
              <a:gd name="connsiteY3" fmla="*/ 0 h 349565"/>
              <a:gd name="connsiteX4" fmla="*/ 349566 w 349565"/>
              <a:gd name="connsiteY4" fmla="*/ 174783 h 349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565" h="349565">
                <a:moveTo>
                  <a:pt x="349566" y="174783"/>
                </a:moveTo>
                <a:cubicBezTo>
                  <a:pt x="349566" y="271312"/>
                  <a:pt x="271313" y="349566"/>
                  <a:pt x="174784" y="349566"/>
                </a:cubicBezTo>
                <a:cubicBezTo>
                  <a:pt x="78254" y="349566"/>
                  <a:pt x="2" y="271312"/>
                  <a:pt x="2" y="174783"/>
                </a:cubicBezTo>
                <a:cubicBezTo>
                  <a:pt x="2" y="78253"/>
                  <a:pt x="78255" y="0"/>
                  <a:pt x="174784" y="0"/>
                </a:cubicBezTo>
                <a:cubicBezTo>
                  <a:pt x="271314" y="0"/>
                  <a:pt x="349566" y="78253"/>
                  <a:pt x="349566" y="174783"/>
                </a:cubicBezTo>
                <a:close/>
              </a:path>
            </a:pathLst>
          </a:custGeom>
          <a:solidFill>
            <a:srgbClr val="009444"/>
          </a:solidFill>
          <a:ln w="1047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48269491-1B0B-AEDA-97F8-0766C5E80C85}"/>
              </a:ext>
            </a:extLst>
          </p:cNvPr>
          <p:cNvSpPr/>
          <p:nvPr/>
        </p:nvSpPr>
        <p:spPr>
          <a:xfrm>
            <a:off x="19540584" y="-563563"/>
            <a:ext cx="563880" cy="1127125"/>
          </a:xfrm>
          <a:custGeom>
            <a:avLst/>
            <a:gdLst/>
            <a:ahLst/>
            <a:cxnLst/>
            <a:rect l="l" t="t" r="r" b="b"/>
            <a:pathLst>
              <a:path w="563880" h="1127125">
                <a:moveTo>
                  <a:pt x="563515" y="0"/>
                </a:moveTo>
                <a:lnTo>
                  <a:pt x="514888" y="2068"/>
                </a:lnTo>
                <a:lnTo>
                  <a:pt x="467414" y="8160"/>
                </a:lnTo>
                <a:lnTo>
                  <a:pt x="421258" y="18108"/>
                </a:lnTo>
                <a:lnTo>
                  <a:pt x="376588" y="31741"/>
                </a:lnTo>
                <a:lnTo>
                  <a:pt x="333575" y="48891"/>
                </a:lnTo>
                <a:lnTo>
                  <a:pt x="292387" y="69389"/>
                </a:lnTo>
                <a:lnTo>
                  <a:pt x="253194" y="93065"/>
                </a:lnTo>
                <a:lnTo>
                  <a:pt x="216164" y="119750"/>
                </a:lnTo>
                <a:lnTo>
                  <a:pt x="181467" y="149275"/>
                </a:lnTo>
                <a:lnTo>
                  <a:pt x="149271" y="181471"/>
                </a:lnTo>
                <a:lnTo>
                  <a:pt x="119747" y="216168"/>
                </a:lnTo>
                <a:lnTo>
                  <a:pt x="93062" y="253198"/>
                </a:lnTo>
                <a:lnTo>
                  <a:pt x="69387" y="292392"/>
                </a:lnTo>
                <a:lnTo>
                  <a:pt x="48890" y="333579"/>
                </a:lnTo>
                <a:lnTo>
                  <a:pt x="31740" y="376592"/>
                </a:lnTo>
                <a:lnTo>
                  <a:pt x="18107" y="421261"/>
                </a:lnTo>
                <a:lnTo>
                  <a:pt x="8160" y="467416"/>
                </a:lnTo>
                <a:lnTo>
                  <a:pt x="2068" y="514890"/>
                </a:lnTo>
                <a:lnTo>
                  <a:pt x="0" y="563511"/>
                </a:lnTo>
                <a:lnTo>
                  <a:pt x="2068" y="612134"/>
                </a:lnTo>
                <a:lnTo>
                  <a:pt x="8160" y="659608"/>
                </a:lnTo>
                <a:lnTo>
                  <a:pt x="18107" y="705765"/>
                </a:lnTo>
                <a:lnTo>
                  <a:pt x="31740" y="750434"/>
                </a:lnTo>
                <a:lnTo>
                  <a:pt x="48890" y="793447"/>
                </a:lnTo>
                <a:lnTo>
                  <a:pt x="69387" y="834635"/>
                </a:lnTo>
                <a:lnTo>
                  <a:pt x="93062" y="873828"/>
                </a:lnTo>
                <a:lnTo>
                  <a:pt x="119747" y="910858"/>
                </a:lnTo>
                <a:lnTo>
                  <a:pt x="149271" y="945556"/>
                </a:lnTo>
                <a:lnTo>
                  <a:pt x="181467" y="977751"/>
                </a:lnTo>
                <a:lnTo>
                  <a:pt x="216164" y="1007276"/>
                </a:lnTo>
                <a:lnTo>
                  <a:pt x="253194" y="1033960"/>
                </a:lnTo>
                <a:lnTo>
                  <a:pt x="292387" y="1057635"/>
                </a:lnTo>
                <a:lnTo>
                  <a:pt x="333575" y="1078132"/>
                </a:lnTo>
                <a:lnTo>
                  <a:pt x="376588" y="1095282"/>
                </a:lnTo>
                <a:lnTo>
                  <a:pt x="421258" y="1108915"/>
                </a:lnTo>
                <a:lnTo>
                  <a:pt x="467414" y="1118862"/>
                </a:lnTo>
                <a:lnTo>
                  <a:pt x="514888" y="1124954"/>
                </a:lnTo>
                <a:lnTo>
                  <a:pt x="563515" y="1127022"/>
                </a:lnTo>
                <a:lnTo>
                  <a:pt x="563515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65A98F-471F-B557-6F6A-C57A598CA988}"/>
              </a:ext>
            </a:extLst>
          </p:cNvPr>
          <p:cNvSpPr txBox="1"/>
          <p:nvPr/>
        </p:nvSpPr>
        <p:spPr>
          <a:xfrm>
            <a:off x="3516296" y="2393640"/>
            <a:ext cx="13671483" cy="910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coordination with comms WS create messaging for candidates for TA and hiring managers for pre-close and day 1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Share existing EVPs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Get appropriate people from HR and marketing to discuss how to begin to bring things together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252171-B7F4-9117-1725-0C1ED9D0D2A4}"/>
              </a:ext>
            </a:extLst>
          </p:cNvPr>
          <p:cNvSpPr txBox="1"/>
          <p:nvPr/>
        </p:nvSpPr>
        <p:spPr>
          <a:xfrm>
            <a:off x="3516078" y="3524939"/>
            <a:ext cx="12403372" cy="1470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Review hiring process in each organization for new roles and backfills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Aggregate open positions to determine where there is overlap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 towards a plan for partnering with hiring managers especially in shared services/where talent assessments are occurring (to avoid additional redundancy)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Begin to share overarching processes to consider longer term roadmap, including employee screening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BB927B-57D8-3DB9-AEDC-3B807FC75718}"/>
              </a:ext>
            </a:extLst>
          </p:cNvPr>
          <p:cNvSpPr txBox="1"/>
          <p:nvPr/>
        </p:nvSpPr>
        <p:spPr>
          <a:xfrm>
            <a:off x="3509873" y="5184932"/>
            <a:ext cx="10050780" cy="1470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Finalize a talent assessment tool and train HRBPs/HR Directors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Partner with the business to finalize org structure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Utilize talent assessment tool to conduct workforce planning with the business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Begin mapping people to the new organization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Begin to create a workforce planning toolkit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2F33BF-5D4F-936C-F256-85FCF3F33AF8}"/>
              </a:ext>
            </a:extLst>
          </p:cNvPr>
          <p:cNvSpPr txBox="1"/>
          <p:nvPr/>
        </p:nvSpPr>
        <p:spPr>
          <a:xfrm>
            <a:off x="3524246" y="6777642"/>
            <a:ext cx="11922764" cy="630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Understand formal consultation process in each country and prepare strategy for each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Partner with HR Directors in Europe to informally partner with works councils to sign post as appropriate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B3A460-9133-56EB-12D5-E2F8369241C4}"/>
              </a:ext>
            </a:extLst>
          </p:cNvPr>
          <p:cNvSpPr txBox="1"/>
          <p:nvPr/>
        </p:nvSpPr>
        <p:spPr>
          <a:xfrm>
            <a:off x="3531568" y="7564880"/>
            <a:ext cx="10050780" cy="630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Stay coordinated with workforce planning &amp; talent assessment work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Prepare – if any – Day 1 communications, consultations, and contracts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61AC451-F3EF-CD1B-A530-7E4CCF97522D}"/>
              </a:ext>
            </a:extLst>
          </p:cNvPr>
          <p:cNvSpPr txBox="1"/>
          <p:nvPr/>
        </p:nvSpPr>
        <p:spPr>
          <a:xfrm>
            <a:off x="3516296" y="8390158"/>
            <a:ext cx="10050780" cy="910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Read the Acquiree global mobility policy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Prepare for any new ex-pat assignments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Begin discussions regarding immigration, global mobility, and ex-pat processes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977761-2906-7880-1867-5C1A861ADAAC}"/>
              </a:ext>
            </a:extLst>
          </p:cNvPr>
          <p:cNvSpPr txBox="1"/>
          <p:nvPr/>
        </p:nvSpPr>
        <p:spPr>
          <a:xfrm>
            <a:off x="3501056" y="9518164"/>
            <a:ext cx="10050780" cy="1190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Read the handbooks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Understand handbook approach (global vs. local)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Begin side-by-side assessment to determine magnitude of legal review/variances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Stay coordinated with audit on internal audit policies, code of conduct, etc.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2AC23C-A430-558C-A97F-21495BE01B7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 dirty="0"/>
          </a:p>
        </p:txBody>
      </p:sp>
      <p:sp>
        <p:nvSpPr>
          <p:cNvPr id="9" name="Holder 5">
            <a:extLst>
              <a:ext uri="{FF2B5EF4-FFF2-40B4-BE49-F238E27FC236}">
                <a16:creationId xmlns:a16="http://schemas.microsoft.com/office/drawing/2014/main" id="{28309C9A-CB3C-B2F0-C976-473B42F8A316}"/>
              </a:ext>
            </a:extLst>
          </p:cNvPr>
          <p:cNvSpPr txBox="1">
            <a:spLocks/>
          </p:cNvSpPr>
          <p:nvPr/>
        </p:nvSpPr>
        <p:spPr>
          <a:xfrm>
            <a:off x="778828" y="10919948"/>
            <a:ext cx="46234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</a:t>
            </a:r>
            <a:r>
              <a:rPr lang="en-U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.com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9540587" y="890906"/>
            <a:ext cx="563880" cy="1127125"/>
          </a:xfrm>
          <a:custGeom>
            <a:avLst/>
            <a:gdLst/>
            <a:ahLst/>
            <a:cxnLst/>
            <a:rect l="l" t="t" r="r" b="b"/>
            <a:pathLst>
              <a:path w="563880" h="1127125">
                <a:moveTo>
                  <a:pt x="563513" y="0"/>
                </a:moveTo>
                <a:lnTo>
                  <a:pt x="514888" y="2068"/>
                </a:lnTo>
                <a:lnTo>
                  <a:pt x="467414" y="8160"/>
                </a:lnTo>
                <a:lnTo>
                  <a:pt x="421258" y="18108"/>
                </a:lnTo>
                <a:lnTo>
                  <a:pt x="376588" y="31741"/>
                </a:lnTo>
                <a:lnTo>
                  <a:pt x="333575" y="48891"/>
                </a:lnTo>
                <a:lnTo>
                  <a:pt x="292387" y="69389"/>
                </a:lnTo>
                <a:lnTo>
                  <a:pt x="253194" y="93065"/>
                </a:lnTo>
                <a:lnTo>
                  <a:pt x="216164" y="119750"/>
                </a:lnTo>
                <a:lnTo>
                  <a:pt x="181467" y="149275"/>
                </a:lnTo>
                <a:lnTo>
                  <a:pt x="149271" y="181471"/>
                </a:lnTo>
                <a:lnTo>
                  <a:pt x="119747" y="216168"/>
                </a:lnTo>
                <a:lnTo>
                  <a:pt x="93062" y="253198"/>
                </a:lnTo>
                <a:lnTo>
                  <a:pt x="69387" y="292392"/>
                </a:lnTo>
                <a:lnTo>
                  <a:pt x="48890" y="333580"/>
                </a:lnTo>
                <a:lnTo>
                  <a:pt x="31740" y="376592"/>
                </a:lnTo>
                <a:lnTo>
                  <a:pt x="18107" y="421261"/>
                </a:lnTo>
                <a:lnTo>
                  <a:pt x="8160" y="467417"/>
                </a:lnTo>
                <a:lnTo>
                  <a:pt x="2068" y="514890"/>
                </a:lnTo>
                <a:lnTo>
                  <a:pt x="0" y="563511"/>
                </a:lnTo>
                <a:lnTo>
                  <a:pt x="2068" y="612134"/>
                </a:lnTo>
                <a:lnTo>
                  <a:pt x="8160" y="659608"/>
                </a:lnTo>
                <a:lnTo>
                  <a:pt x="18107" y="705765"/>
                </a:lnTo>
                <a:lnTo>
                  <a:pt x="31740" y="750434"/>
                </a:lnTo>
                <a:lnTo>
                  <a:pt x="48890" y="793447"/>
                </a:lnTo>
                <a:lnTo>
                  <a:pt x="69387" y="834635"/>
                </a:lnTo>
                <a:lnTo>
                  <a:pt x="93062" y="873828"/>
                </a:lnTo>
                <a:lnTo>
                  <a:pt x="119747" y="910858"/>
                </a:lnTo>
                <a:lnTo>
                  <a:pt x="149271" y="945556"/>
                </a:lnTo>
                <a:lnTo>
                  <a:pt x="181467" y="977751"/>
                </a:lnTo>
                <a:lnTo>
                  <a:pt x="216164" y="1007276"/>
                </a:lnTo>
                <a:lnTo>
                  <a:pt x="253194" y="1033960"/>
                </a:lnTo>
                <a:lnTo>
                  <a:pt x="292387" y="1057635"/>
                </a:lnTo>
                <a:lnTo>
                  <a:pt x="333575" y="1078132"/>
                </a:lnTo>
                <a:lnTo>
                  <a:pt x="376588" y="1095282"/>
                </a:lnTo>
                <a:lnTo>
                  <a:pt x="421258" y="1108915"/>
                </a:lnTo>
                <a:lnTo>
                  <a:pt x="467414" y="1118862"/>
                </a:lnTo>
                <a:lnTo>
                  <a:pt x="514888" y="1124954"/>
                </a:lnTo>
                <a:lnTo>
                  <a:pt x="563513" y="1127023"/>
                </a:lnTo>
                <a:lnTo>
                  <a:pt x="563513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19540587" y="2322892"/>
            <a:ext cx="563880" cy="1127125"/>
          </a:xfrm>
          <a:custGeom>
            <a:avLst/>
            <a:gdLst/>
            <a:ahLst/>
            <a:cxnLst/>
            <a:rect l="l" t="t" r="r" b="b"/>
            <a:pathLst>
              <a:path w="563880" h="1127125">
                <a:moveTo>
                  <a:pt x="563513" y="0"/>
                </a:moveTo>
                <a:lnTo>
                  <a:pt x="514888" y="2068"/>
                </a:lnTo>
                <a:lnTo>
                  <a:pt x="467414" y="8160"/>
                </a:lnTo>
                <a:lnTo>
                  <a:pt x="421258" y="18107"/>
                </a:lnTo>
                <a:lnTo>
                  <a:pt x="376588" y="31740"/>
                </a:lnTo>
                <a:lnTo>
                  <a:pt x="333575" y="48890"/>
                </a:lnTo>
                <a:lnTo>
                  <a:pt x="292387" y="69387"/>
                </a:lnTo>
                <a:lnTo>
                  <a:pt x="253194" y="93062"/>
                </a:lnTo>
                <a:lnTo>
                  <a:pt x="216164" y="119746"/>
                </a:lnTo>
                <a:lnTo>
                  <a:pt x="181467" y="149271"/>
                </a:lnTo>
                <a:lnTo>
                  <a:pt x="149271" y="181466"/>
                </a:lnTo>
                <a:lnTo>
                  <a:pt x="119747" y="216164"/>
                </a:lnTo>
                <a:lnTo>
                  <a:pt x="93062" y="253194"/>
                </a:lnTo>
                <a:lnTo>
                  <a:pt x="69387" y="292387"/>
                </a:lnTo>
                <a:lnTo>
                  <a:pt x="48890" y="333575"/>
                </a:lnTo>
                <a:lnTo>
                  <a:pt x="31740" y="376588"/>
                </a:lnTo>
                <a:lnTo>
                  <a:pt x="18107" y="421258"/>
                </a:lnTo>
                <a:lnTo>
                  <a:pt x="8160" y="467414"/>
                </a:lnTo>
                <a:lnTo>
                  <a:pt x="2068" y="514888"/>
                </a:lnTo>
                <a:lnTo>
                  <a:pt x="0" y="563511"/>
                </a:lnTo>
                <a:lnTo>
                  <a:pt x="2068" y="612134"/>
                </a:lnTo>
                <a:lnTo>
                  <a:pt x="8160" y="659608"/>
                </a:lnTo>
                <a:lnTo>
                  <a:pt x="18107" y="705765"/>
                </a:lnTo>
                <a:lnTo>
                  <a:pt x="31740" y="750434"/>
                </a:lnTo>
                <a:lnTo>
                  <a:pt x="48890" y="793447"/>
                </a:lnTo>
                <a:lnTo>
                  <a:pt x="69387" y="834635"/>
                </a:lnTo>
                <a:lnTo>
                  <a:pt x="93062" y="873828"/>
                </a:lnTo>
                <a:lnTo>
                  <a:pt x="119747" y="910858"/>
                </a:lnTo>
                <a:lnTo>
                  <a:pt x="149271" y="945556"/>
                </a:lnTo>
                <a:lnTo>
                  <a:pt x="181467" y="977751"/>
                </a:lnTo>
                <a:lnTo>
                  <a:pt x="216164" y="1007276"/>
                </a:lnTo>
                <a:lnTo>
                  <a:pt x="253194" y="1033960"/>
                </a:lnTo>
                <a:lnTo>
                  <a:pt x="292387" y="1057635"/>
                </a:lnTo>
                <a:lnTo>
                  <a:pt x="333575" y="1078132"/>
                </a:lnTo>
                <a:lnTo>
                  <a:pt x="376588" y="1095282"/>
                </a:lnTo>
                <a:lnTo>
                  <a:pt x="421258" y="1108915"/>
                </a:lnTo>
                <a:lnTo>
                  <a:pt x="467414" y="1118862"/>
                </a:lnTo>
                <a:lnTo>
                  <a:pt x="514888" y="1124954"/>
                </a:lnTo>
                <a:lnTo>
                  <a:pt x="563513" y="1127023"/>
                </a:lnTo>
                <a:lnTo>
                  <a:pt x="563513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1128380" y="8775486"/>
            <a:ext cx="7040880" cy="2500630"/>
          </a:xfrm>
          <a:custGeom>
            <a:avLst/>
            <a:gdLst/>
            <a:ahLst/>
            <a:cxnLst/>
            <a:rect l="l" t="t" r="r" b="b"/>
            <a:pathLst>
              <a:path w="7040880" h="2500629">
                <a:moveTo>
                  <a:pt x="7040561" y="2500002"/>
                </a:moveTo>
                <a:lnTo>
                  <a:pt x="7017719" y="2436138"/>
                </a:lnTo>
                <a:lnTo>
                  <a:pt x="7001550" y="2393168"/>
                </a:lnTo>
                <a:lnTo>
                  <a:pt x="6984868" y="2350451"/>
                </a:lnTo>
                <a:lnTo>
                  <a:pt x="6967678" y="2307992"/>
                </a:lnTo>
                <a:lnTo>
                  <a:pt x="6949983" y="2265794"/>
                </a:lnTo>
                <a:lnTo>
                  <a:pt x="6931788" y="2223861"/>
                </a:lnTo>
                <a:lnTo>
                  <a:pt x="6913095" y="2182197"/>
                </a:lnTo>
                <a:lnTo>
                  <a:pt x="6893909" y="2140805"/>
                </a:lnTo>
                <a:lnTo>
                  <a:pt x="6874233" y="2099689"/>
                </a:lnTo>
                <a:lnTo>
                  <a:pt x="6854072" y="2058853"/>
                </a:lnTo>
                <a:lnTo>
                  <a:pt x="6833428" y="2018300"/>
                </a:lnTo>
                <a:lnTo>
                  <a:pt x="6812306" y="1978035"/>
                </a:lnTo>
                <a:lnTo>
                  <a:pt x="6790709" y="1938061"/>
                </a:lnTo>
                <a:lnTo>
                  <a:pt x="6768642" y="1898381"/>
                </a:lnTo>
                <a:lnTo>
                  <a:pt x="6746107" y="1859000"/>
                </a:lnTo>
                <a:lnTo>
                  <a:pt x="6723109" y="1819922"/>
                </a:lnTo>
                <a:lnTo>
                  <a:pt x="6699651" y="1781150"/>
                </a:lnTo>
                <a:lnTo>
                  <a:pt x="6675737" y="1742687"/>
                </a:lnTo>
                <a:lnTo>
                  <a:pt x="6651371" y="1704538"/>
                </a:lnTo>
                <a:lnTo>
                  <a:pt x="6626557" y="1666706"/>
                </a:lnTo>
                <a:lnTo>
                  <a:pt x="6601298" y="1629196"/>
                </a:lnTo>
                <a:lnTo>
                  <a:pt x="6575598" y="1592010"/>
                </a:lnTo>
                <a:lnTo>
                  <a:pt x="6549461" y="1555153"/>
                </a:lnTo>
                <a:lnTo>
                  <a:pt x="6522890" y="1518628"/>
                </a:lnTo>
                <a:lnTo>
                  <a:pt x="6495890" y="1482439"/>
                </a:lnTo>
                <a:lnTo>
                  <a:pt x="6468464" y="1446590"/>
                </a:lnTo>
                <a:lnTo>
                  <a:pt x="6440615" y="1411084"/>
                </a:lnTo>
                <a:lnTo>
                  <a:pt x="6412348" y="1375926"/>
                </a:lnTo>
                <a:lnTo>
                  <a:pt x="6383667" y="1341118"/>
                </a:lnTo>
                <a:lnTo>
                  <a:pt x="6354574" y="1306666"/>
                </a:lnTo>
                <a:lnTo>
                  <a:pt x="6325074" y="1272571"/>
                </a:lnTo>
                <a:lnTo>
                  <a:pt x="6295171" y="1238840"/>
                </a:lnTo>
                <a:lnTo>
                  <a:pt x="6264868" y="1205474"/>
                </a:lnTo>
                <a:lnTo>
                  <a:pt x="6234169" y="1172478"/>
                </a:lnTo>
                <a:lnTo>
                  <a:pt x="6203078" y="1139855"/>
                </a:lnTo>
                <a:lnTo>
                  <a:pt x="6171599" y="1107610"/>
                </a:lnTo>
                <a:lnTo>
                  <a:pt x="6139734" y="1075746"/>
                </a:lnTo>
                <a:lnTo>
                  <a:pt x="6107489" y="1044266"/>
                </a:lnTo>
                <a:lnTo>
                  <a:pt x="6074867" y="1013175"/>
                </a:lnTo>
                <a:lnTo>
                  <a:pt x="6041870" y="982476"/>
                </a:lnTo>
                <a:lnTo>
                  <a:pt x="6008505" y="952173"/>
                </a:lnTo>
                <a:lnTo>
                  <a:pt x="5974773" y="922270"/>
                </a:lnTo>
                <a:lnTo>
                  <a:pt x="5940679" y="892770"/>
                </a:lnTo>
                <a:lnTo>
                  <a:pt x="5906226" y="863678"/>
                </a:lnTo>
                <a:lnTo>
                  <a:pt x="5871419" y="834996"/>
                </a:lnTo>
                <a:lnTo>
                  <a:pt x="5836260" y="806729"/>
                </a:lnTo>
                <a:lnTo>
                  <a:pt x="5800755" y="778881"/>
                </a:lnTo>
                <a:lnTo>
                  <a:pt x="5764906" y="751455"/>
                </a:lnTo>
                <a:lnTo>
                  <a:pt x="5728717" y="724454"/>
                </a:lnTo>
                <a:lnTo>
                  <a:pt x="5692192" y="697884"/>
                </a:lnTo>
                <a:lnTo>
                  <a:pt x="5655334" y="671747"/>
                </a:lnTo>
                <a:lnTo>
                  <a:pt x="5618148" y="646047"/>
                </a:lnTo>
                <a:lnTo>
                  <a:pt x="5580638" y="620788"/>
                </a:lnTo>
                <a:lnTo>
                  <a:pt x="5542806" y="595973"/>
                </a:lnTo>
                <a:lnTo>
                  <a:pt x="5504657" y="571607"/>
                </a:lnTo>
                <a:lnTo>
                  <a:pt x="5466195" y="547694"/>
                </a:lnTo>
                <a:lnTo>
                  <a:pt x="5427422" y="524236"/>
                </a:lnTo>
                <a:lnTo>
                  <a:pt x="5388344" y="501238"/>
                </a:lnTo>
                <a:lnTo>
                  <a:pt x="5348963" y="478703"/>
                </a:lnTo>
                <a:lnTo>
                  <a:pt x="5309284" y="456635"/>
                </a:lnTo>
                <a:lnTo>
                  <a:pt x="5269310" y="435038"/>
                </a:lnTo>
                <a:lnTo>
                  <a:pt x="5229044" y="413916"/>
                </a:lnTo>
                <a:lnTo>
                  <a:pt x="5188492" y="393273"/>
                </a:lnTo>
                <a:lnTo>
                  <a:pt x="5147656" y="373111"/>
                </a:lnTo>
                <a:lnTo>
                  <a:pt x="5106540" y="353435"/>
                </a:lnTo>
                <a:lnTo>
                  <a:pt x="5065148" y="334249"/>
                </a:lnTo>
                <a:lnTo>
                  <a:pt x="5023483" y="315557"/>
                </a:lnTo>
                <a:lnTo>
                  <a:pt x="4981550" y="297361"/>
                </a:lnTo>
                <a:lnTo>
                  <a:pt x="4939352" y="279666"/>
                </a:lnTo>
                <a:lnTo>
                  <a:pt x="4896893" y="262476"/>
                </a:lnTo>
                <a:lnTo>
                  <a:pt x="4854177" y="245795"/>
                </a:lnTo>
                <a:lnTo>
                  <a:pt x="4811207" y="229625"/>
                </a:lnTo>
                <a:lnTo>
                  <a:pt x="4767987" y="213971"/>
                </a:lnTo>
                <a:lnTo>
                  <a:pt x="4724521" y="198837"/>
                </a:lnTo>
                <a:lnTo>
                  <a:pt x="4680812" y="184226"/>
                </a:lnTo>
                <a:lnTo>
                  <a:pt x="4636865" y="170142"/>
                </a:lnTo>
                <a:lnTo>
                  <a:pt x="4592683" y="156590"/>
                </a:lnTo>
                <a:lnTo>
                  <a:pt x="4548270" y="143571"/>
                </a:lnTo>
                <a:lnTo>
                  <a:pt x="4503630" y="131091"/>
                </a:lnTo>
                <a:lnTo>
                  <a:pt x="4458766" y="119153"/>
                </a:lnTo>
                <a:lnTo>
                  <a:pt x="4413682" y="107761"/>
                </a:lnTo>
                <a:lnTo>
                  <a:pt x="4368382" y="96919"/>
                </a:lnTo>
                <a:lnTo>
                  <a:pt x="4322869" y="86629"/>
                </a:lnTo>
                <a:lnTo>
                  <a:pt x="4277148" y="76897"/>
                </a:lnTo>
                <a:lnTo>
                  <a:pt x="4231221" y="67726"/>
                </a:lnTo>
                <a:lnTo>
                  <a:pt x="4185094" y="59119"/>
                </a:lnTo>
                <a:lnTo>
                  <a:pt x="4138769" y="51081"/>
                </a:lnTo>
                <a:lnTo>
                  <a:pt x="4092251" y="43614"/>
                </a:lnTo>
                <a:lnTo>
                  <a:pt x="4045542" y="36723"/>
                </a:lnTo>
                <a:lnTo>
                  <a:pt x="3998648" y="30412"/>
                </a:lnTo>
                <a:lnTo>
                  <a:pt x="3951571" y="24684"/>
                </a:lnTo>
                <a:lnTo>
                  <a:pt x="3904315" y="19544"/>
                </a:lnTo>
                <a:lnTo>
                  <a:pt x="3856884" y="14994"/>
                </a:lnTo>
                <a:lnTo>
                  <a:pt x="3809282" y="11038"/>
                </a:lnTo>
                <a:lnTo>
                  <a:pt x="3761513" y="7681"/>
                </a:lnTo>
                <a:lnTo>
                  <a:pt x="3713580" y="4925"/>
                </a:lnTo>
                <a:lnTo>
                  <a:pt x="3665487" y="2776"/>
                </a:lnTo>
                <a:lnTo>
                  <a:pt x="3617238" y="1236"/>
                </a:lnTo>
                <a:lnTo>
                  <a:pt x="3568836" y="309"/>
                </a:lnTo>
                <a:lnTo>
                  <a:pt x="3520286" y="0"/>
                </a:lnTo>
                <a:lnTo>
                  <a:pt x="3471735" y="309"/>
                </a:lnTo>
                <a:lnTo>
                  <a:pt x="3423334" y="1236"/>
                </a:lnTo>
                <a:lnTo>
                  <a:pt x="3375085" y="2775"/>
                </a:lnTo>
                <a:lnTo>
                  <a:pt x="3326992" y="4925"/>
                </a:lnTo>
                <a:lnTo>
                  <a:pt x="3279059" y="7680"/>
                </a:lnTo>
                <a:lnTo>
                  <a:pt x="3231290" y="11037"/>
                </a:lnTo>
                <a:lnTo>
                  <a:pt x="3183688" y="14992"/>
                </a:lnTo>
                <a:lnTo>
                  <a:pt x="3136258" y="19542"/>
                </a:lnTo>
                <a:lnTo>
                  <a:pt x="3089002" y="24683"/>
                </a:lnTo>
                <a:lnTo>
                  <a:pt x="3041925" y="30410"/>
                </a:lnTo>
                <a:lnTo>
                  <a:pt x="2995031" y="36721"/>
                </a:lnTo>
                <a:lnTo>
                  <a:pt x="2948322" y="43612"/>
                </a:lnTo>
                <a:lnTo>
                  <a:pt x="2901804" y="51078"/>
                </a:lnTo>
                <a:lnTo>
                  <a:pt x="2855479" y="59116"/>
                </a:lnTo>
                <a:lnTo>
                  <a:pt x="2809352" y="67723"/>
                </a:lnTo>
                <a:lnTo>
                  <a:pt x="2763426" y="76894"/>
                </a:lnTo>
                <a:lnTo>
                  <a:pt x="2717705" y="86626"/>
                </a:lnTo>
                <a:lnTo>
                  <a:pt x="2672192" y="96915"/>
                </a:lnTo>
                <a:lnTo>
                  <a:pt x="2626892" y="107758"/>
                </a:lnTo>
                <a:lnTo>
                  <a:pt x="2581808" y="119150"/>
                </a:lnTo>
                <a:lnTo>
                  <a:pt x="2536944" y="131088"/>
                </a:lnTo>
                <a:lnTo>
                  <a:pt x="2492304" y="143567"/>
                </a:lnTo>
                <a:lnTo>
                  <a:pt x="2447891" y="156586"/>
                </a:lnTo>
                <a:lnTo>
                  <a:pt x="2403709" y="170138"/>
                </a:lnTo>
                <a:lnTo>
                  <a:pt x="2359762" y="184222"/>
                </a:lnTo>
                <a:lnTo>
                  <a:pt x="2316053" y="198833"/>
                </a:lnTo>
                <a:lnTo>
                  <a:pt x="2272587" y="213967"/>
                </a:lnTo>
                <a:lnTo>
                  <a:pt x="2229367" y="229621"/>
                </a:lnTo>
                <a:lnTo>
                  <a:pt x="2186397" y="245790"/>
                </a:lnTo>
                <a:lnTo>
                  <a:pt x="2143681" y="262472"/>
                </a:lnTo>
                <a:lnTo>
                  <a:pt x="2101222" y="279662"/>
                </a:lnTo>
                <a:lnTo>
                  <a:pt x="2059024" y="297356"/>
                </a:lnTo>
                <a:lnTo>
                  <a:pt x="2017091" y="315552"/>
                </a:lnTo>
                <a:lnTo>
                  <a:pt x="1975426" y="334245"/>
                </a:lnTo>
                <a:lnTo>
                  <a:pt x="1934034" y="353431"/>
                </a:lnTo>
                <a:lnTo>
                  <a:pt x="1892918" y="373106"/>
                </a:lnTo>
                <a:lnTo>
                  <a:pt x="1852082" y="393268"/>
                </a:lnTo>
                <a:lnTo>
                  <a:pt x="1811529" y="413911"/>
                </a:lnTo>
                <a:lnTo>
                  <a:pt x="1771264" y="435033"/>
                </a:lnTo>
                <a:lnTo>
                  <a:pt x="1731289" y="456630"/>
                </a:lnTo>
                <a:lnTo>
                  <a:pt x="1691610" y="478698"/>
                </a:lnTo>
                <a:lnTo>
                  <a:pt x="1652229" y="501233"/>
                </a:lnTo>
                <a:lnTo>
                  <a:pt x="1613151" y="524231"/>
                </a:lnTo>
                <a:lnTo>
                  <a:pt x="1574378" y="547689"/>
                </a:lnTo>
                <a:lnTo>
                  <a:pt x="1535916" y="571602"/>
                </a:lnTo>
                <a:lnTo>
                  <a:pt x="1497766" y="595968"/>
                </a:lnTo>
                <a:lnTo>
                  <a:pt x="1459935" y="620783"/>
                </a:lnTo>
                <a:lnTo>
                  <a:pt x="1422424" y="646042"/>
                </a:lnTo>
                <a:lnTo>
                  <a:pt x="1385238" y="671741"/>
                </a:lnTo>
                <a:lnTo>
                  <a:pt x="1348380" y="697879"/>
                </a:lnTo>
                <a:lnTo>
                  <a:pt x="1311855" y="724449"/>
                </a:lnTo>
                <a:lnTo>
                  <a:pt x="1275666" y="751449"/>
                </a:lnTo>
                <a:lnTo>
                  <a:pt x="1239817" y="778876"/>
                </a:lnTo>
                <a:lnTo>
                  <a:pt x="1204311" y="806724"/>
                </a:lnTo>
                <a:lnTo>
                  <a:pt x="1169152" y="834991"/>
                </a:lnTo>
                <a:lnTo>
                  <a:pt x="1134345" y="863672"/>
                </a:lnTo>
                <a:lnTo>
                  <a:pt x="1099892" y="892765"/>
                </a:lnTo>
                <a:lnTo>
                  <a:pt x="1065798" y="922265"/>
                </a:lnTo>
                <a:lnTo>
                  <a:pt x="1032066" y="952168"/>
                </a:lnTo>
                <a:lnTo>
                  <a:pt x="998700" y="982471"/>
                </a:lnTo>
                <a:lnTo>
                  <a:pt x="965704" y="1013170"/>
                </a:lnTo>
                <a:lnTo>
                  <a:pt x="933081" y="1044261"/>
                </a:lnTo>
                <a:lnTo>
                  <a:pt x="900835" y="1075740"/>
                </a:lnTo>
                <a:lnTo>
                  <a:pt x="868971" y="1107605"/>
                </a:lnTo>
                <a:lnTo>
                  <a:pt x="837491" y="1139850"/>
                </a:lnTo>
                <a:lnTo>
                  <a:pt x="806400" y="1172473"/>
                </a:lnTo>
                <a:lnTo>
                  <a:pt x="775701" y="1205469"/>
                </a:lnTo>
                <a:lnTo>
                  <a:pt x="745398" y="1238834"/>
                </a:lnTo>
                <a:lnTo>
                  <a:pt x="715494" y="1272566"/>
                </a:lnTo>
                <a:lnTo>
                  <a:pt x="685994" y="1306660"/>
                </a:lnTo>
                <a:lnTo>
                  <a:pt x="656902" y="1341113"/>
                </a:lnTo>
                <a:lnTo>
                  <a:pt x="628220" y="1375920"/>
                </a:lnTo>
                <a:lnTo>
                  <a:pt x="599953" y="1411079"/>
                </a:lnTo>
                <a:lnTo>
                  <a:pt x="572104" y="1446584"/>
                </a:lnTo>
                <a:lnTo>
                  <a:pt x="544678" y="1482433"/>
                </a:lnTo>
                <a:lnTo>
                  <a:pt x="517677" y="1518622"/>
                </a:lnTo>
                <a:lnTo>
                  <a:pt x="491107" y="1555147"/>
                </a:lnTo>
                <a:lnTo>
                  <a:pt x="464969" y="1592005"/>
                </a:lnTo>
                <a:lnTo>
                  <a:pt x="439269" y="1629191"/>
                </a:lnTo>
                <a:lnTo>
                  <a:pt x="414010" y="1666701"/>
                </a:lnTo>
                <a:lnTo>
                  <a:pt x="389195" y="1704533"/>
                </a:lnTo>
                <a:lnTo>
                  <a:pt x="364829" y="1742682"/>
                </a:lnTo>
                <a:lnTo>
                  <a:pt x="340915" y="1781144"/>
                </a:lnTo>
                <a:lnTo>
                  <a:pt x="317457" y="1819917"/>
                </a:lnTo>
                <a:lnTo>
                  <a:pt x="294459" y="1858995"/>
                </a:lnTo>
                <a:lnTo>
                  <a:pt x="271924" y="1898376"/>
                </a:lnTo>
                <a:lnTo>
                  <a:pt x="249856" y="1938055"/>
                </a:lnTo>
                <a:lnTo>
                  <a:pt x="228259" y="1978029"/>
                </a:lnTo>
                <a:lnTo>
                  <a:pt x="207137" y="2018294"/>
                </a:lnTo>
                <a:lnTo>
                  <a:pt x="186493" y="2058847"/>
                </a:lnTo>
                <a:lnTo>
                  <a:pt x="166331" y="2099683"/>
                </a:lnTo>
                <a:lnTo>
                  <a:pt x="146655" y="2140799"/>
                </a:lnTo>
                <a:lnTo>
                  <a:pt x="127469" y="2182191"/>
                </a:lnTo>
                <a:lnTo>
                  <a:pt x="108776" y="2223855"/>
                </a:lnTo>
                <a:lnTo>
                  <a:pt x="90580" y="2265788"/>
                </a:lnTo>
                <a:lnTo>
                  <a:pt x="72886" y="2307986"/>
                </a:lnTo>
                <a:lnTo>
                  <a:pt x="55695" y="2350445"/>
                </a:lnTo>
                <a:lnTo>
                  <a:pt x="39013" y="2393162"/>
                </a:lnTo>
                <a:lnTo>
                  <a:pt x="22844" y="2436132"/>
                </a:lnTo>
                <a:lnTo>
                  <a:pt x="7190" y="2479351"/>
                </a:lnTo>
                <a:lnTo>
                  <a:pt x="0" y="2500002"/>
                </a:lnTo>
              </a:path>
            </a:pathLst>
          </a:custGeom>
          <a:ln w="67736">
            <a:solidFill>
              <a:srgbClr val="F2F2F2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6765644" y="33067"/>
            <a:ext cx="2188845" cy="1278255"/>
          </a:xfrm>
          <a:custGeom>
            <a:avLst/>
            <a:gdLst/>
            <a:ahLst/>
            <a:cxnLst/>
            <a:rect l="l" t="t" r="r" b="b"/>
            <a:pathLst>
              <a:path w="2188845" h="1278255">
                <a:moveTo>
                  <a:pt x="2173352" y="0"/>
                </a:moveTo>
                <a:lnTo>
                  <a:pt x="15439" y="0"/>
                </a:lnTo>
                <a:lnTo>
                  <a:pt x="9463" y="38762"/>
                </a:lnTo>
                <a:lnTo>
                  <a:pt x="4235" y="86375"/>
                </a:lnTo>
                <a:lnTo>
                  <a:pt x="1066" y="134577"/>
                </a:lnTo>
                <a:lnTo>
                  <a:pt x="0" y="183326"/>
                </a:lnTo>
                <a:lnTo>
                  <a:pt x="1066" y="232074"/>
                </a:lnTo>
                <a:lnTo>
                  <a:pt x="4235" y="280277"/>
                </a:lnTo>
                <a:lnTo>
                  <a:pt x="9463" y="327888"/>
                </a:lnTo>
                <a:lnTo>
                  <a:pt x="16705" y="374865"/>
                </a:lnTo>
                <a:lnTo>
                  <a:pt x="25916" y="421162"/>
                </a:lnTo>
                <a:lnTo>
                  <a:pt x="37053" y="466735"/>
                </a:lnTo>
                <a:lnTo>
                  <a:pt x="50070" y="511540"/>
                </a:lnTo>
                <a:lnTo>
                  <a:pt x="64923" y="555531"/>
                </a:lnTo>
                <a:lnTo>
                  <a:pt x="81568" y="598666"/>
                </a:lnTo>
                <a:lnTo>
                  <a:pt x="99959" y="640898"/>
                </a:lnTo>
                <a:lnTo>
                  <a:pt x="120054" y="682184"/>
                </a:lnTo>
                <a:lnTo>
                  <a:pt x="141806" y="722479"/>
                </a:lnTo>
                <a:lnTo>
                  <a:pt x="165172" y="761739"/>
                </a:lnTo>
                <a:lnTo>
                  <a:pt x="190108" y="799919"/>
                </a:lnTo>
                <a:lnTo>
                  <a:pt x="216568" y="836975"/>
                </a:lnTo>
                <a:lnTo>
                  <a:pt x="244508" y="872862"/>
                </a:lnTo>
                <a:lnTo>
                  <a:pt x="273884" y="907535"/>
                </a:lnTo>
                <a:lnTo>
                  <a:pt x="304651" y="940951"/>
                </a:lnTo>
                <a:lnTo>
                  <a:pt x="336765" y="973064"/>
                </a:lnTo>
                <a:lnTo>
                  <a:pt x="370181" y="1003831"/>
                </a:lnTo>
                <a:lnTo>
                  <a:pt x="404854" y="1033207"/>
                </a:lnTo>
                <a:lnTo>
                  <a:pt x="440741" y="1061147"/>
                </a:lnTo>
                <a:lnTo>
                  <a:pt x="477797" y="1087606"/>
                </a:lnTo>
                <a:lnTo>
                  <a:pt x="515977" y="1112542"/>
                </a:lnTo>
                <a:lnTo>
                  <a:pt x="555237" y="1135907"/>
                </a:lnTo>
                <a:lnTo>
                  <a:pt x="595532" y="1157660"/>
                </a:lnTo>
                <a:lnTo>
                  <a:pt x="636818" y="1177754"/>
                </a:lnTo>
                <a:lnTo>
                  <a:pt x="679050" y="1196145"/>
                </a:lnTo>
                <a:lnTo>
                  <a:pt x="722184" y="1212790"/>
                </a:lnTo>
                <a:lnTo>
                  <a:pt x="766176" y="1227643"/>
                </a:lnTo>
                <a:lnTo>
                  <a:pt x="810980" y="1240659"/>
                </a:lnTo>
                <a:lnTo>
                  <a:pt x="856553" y="1251796"/>
                </a:lnTo>
                <a:lnTo>
                  <a:pt x="902849" y="1261007"/>
                </a:lnTo>
                <a:lnTo>
                  <a:pt x="949825" y="1268249"/>
                </a:lnTo>
                <a:lnTo>
                  <a:pt x="997436" y="1273476"/>
                </a:lnTo>
                <a:lnTo>
                  <a:pt x="1045638" y="1276646"/>
                </a:lnTo>
                <a:lnTo>
                  <a:pt x="1094385" y="1277712"/>
                </a:lnTo>
                <a:lnTo>
                  <a:pt x="1143134" y="1276646"/>
                </a:lnTo>
                <a:lnTo>
                  <a:pt x="1191337" y="1273476"/>
                </a:lnTo>
                <a:lnTo>
                  <a:pt x="1238949" y="1268249"/>
                </a:lnTo>
                <a:lnTo>
                  <a:pt x="1285927" y="1261007"/>
                </a:lnTo>
                <a:lnTo>
                  <a:pt x="1332225" y="1251796"/>
                </a:lnTo>
                <a:lnTo>
                  <a:pt x="1377799" y="1240659"/>
                </a:lnTo>
                <a:lnTo>
                  <a:pt x="1422604" y="1227643"/>
                </a:lnTo>
                <a:lnTo>
                  <a:pt x="1466597" y="1212790"/>
                </a:lnTo>
                <a:lnTo>
                  <a:pt x="1509732" y="1196145"/>
                </a:lnTo>
                <a:lnTo>
                  <a:pt x="1551965" y="1177754"/>
                </a:lnTo>
                <a:lnTo>
                  <a:pt x="1593252" y="1157660"/>
                </a:lnTo>
                <a:lnTo>
                  <a:pt x="1633548" y="1135907"/>
                </a:lnTo>
                <a:lnTo>
                  <a:pt x="1672808" y="1112542"/>
                </a:lnTo>
                <a:lnTo>
                  <a:pt x="1710989" y="1087606"/>
                </a:lnTo>
                <a:lnTo>
                  <a:pt x="1748045" y="1061147"/>
                </a:lnTo>
                <a:lnTo>
                  <a:pt x="1783933" y="1033207"/>
                </a:lnTo>
                <a:lnTo>
                  <a:pt x="1818607" y="1003831"/>
                </a:lnTo>
                <a:lnTo>
                  <a:pt x="1852024" y="973064"/>
                </a:lnTo>
                <a:lnTo>
                  <a:pt x="1884138" y="940951"/>
                </a:lnTo>
                <a:lnTo>
                  <a:pt x="1914905" y="907535"/>
                </a:lnTo>
                <a:lnTo>
                  <a:pt x="1944281" y="872862"/>
                </a:lnTo>
                <a:lnTo>
                  <a:pt x="1972222" y="836975"/>
                </a:lnTo>
                <a:lnTo>
                  <a:pt x="1998682" y="799919"/>
                </a:lnTo>
                <a:lnTo>
                  <a:pt x="2023618" y="761739"/>
                </a:lnTo>
                <a:lnTo>
                  <a:pt x="2046984" y="722479"/>
                </a:lnTo>
                <a:lnTo>
                  <a:pt x="2068737" y="682184"/>
                </a:lnTo>
                <a:lnTo>
                  <a:pt x="2088831" y="640898"/>
                </a:lnTo>
                <a:lnTo>
                  <a:pt x="2107223" y="598666"/>
                </a:lnTo>
                <a:lnTo>
                  <a:pt x="2123868" y="555531"/>
                </a:lnTo>
                <a:lnTo>
                  <a:pt x="2138721" y="511540"/>
                </a:lnTo>
                <a:lnTo>
                  <a:pt x="2151738" y="466735"/>
                </a:lnTo>
                <a:lnTo>
                  <a:pt x="2162875" y="421162"/>
                </a:lnTo>
                <a:lnTo>
                  <a:pt x="2172086" y="374865"/>
                </a:lnTo>
                <a:lnTo>
                  <a:pt x="2179328" y="327888"/>
                </a:lnTo>
                <a:lnTo>
                  <a:pt x="2184556" y="280277"/>
                </a:lnTo>
                <a:lnTo>
                  <a:pt x="2187725" y="232074"/>
                </a:lnTo>
                <a:lnTo>
                  <a:pt x="2188791" y="183326"/>
                </a:lnTo>
                <a:lnTo>
                  <a:pt x="2187725" y="134577"/>
                </a:lnTo>
                <a:lnTo>
                  <a:pt x="2184556" y="86375"/>
                </a:lnTo>
                <a:lnTo>
                  <a:pt x="2179328" y="38762"/>
                </a:lnTo>
                <a:lnTo>
                  <a:pt x="2173352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99616" y="312499"/>
            <a:ext cx="10981234" cy="86113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500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 Decisions and Concerns</a:t>
            </a:r>
          </a:p>
        </p:txBody>
      </p:sp>
      <p:sp>
        <p:nvSpPr>
          <p:cNvPr id="19" name="object 3">
            <a:extLst>
              <a:ext uri="{FF2B5EF4-FFF2-40B4-BE49-F238E27FC236}">
                <a16:creationId xmlns:a16="http://schemas.microsoft.com/office/drawing/2014/main" id="{3C284CE7-1BE9-0E3D-ECAF-F03EC2EC8EAE}"/>
              </a:ext>
            </a:extLst>
          </p:cNvPr>
          <p:cNvSpPr/>
          <p:nvPr/>
        </p:nvSpPr>
        <p:spPr>
          <a:xfrm>
            <a:off x="19540587" y="-563563"/>
            <a:ext cx="563880" cy="1127125"/>
          </a:xfrm>
          <a:custGeom>
            <a:avLst/>
            <a:gdLst/>
            <a:ahLst/>
            <a:cxnLst/>
            <a:rect l="l" t="t" r="r" b="b"/>
            <a:pathLst>
              <a:path w="563880" h="1127125">
                <a:moveTo>
                  <a:pt x="563513" y="0"/>
                </a:moveTo>
                <a:lnTo>
                  <a:pt x="514888" y="2068"/>
                </a:lnTo>
                <a:lnTo>
                  <a:pt x="467414" y="8160"/>
                </a:lnTo>
                <a:lnTo>
                  <a:pt x="421258" y="18108"/>
                </a:lnTo>
                <a:lnTo>
                  <a:pt x="376588" y="31741"/>
                </a:lnTo>
                <a:lnTo>
                  <a:pt x="333575" y="48891"/>
                </a:lnTo>
                <a:lnTo>
                  <a:pt x="292387" y="69389"/>
                </a:lnTo>
                <a:lnTo>
                  <a:pt x="253194" y="93065"/>
                </a:lnTo>
                <a:lnTo>
                  <a:pt x="216164" y="119750"/>
                </a:lnTo>
                <a:lnTo>
                  <a:pt x="181467" y="149275"/>
                </a:lnTo>
                <a:lnTo>
                  <a:pt x="149271" y="181471"/>
                </a:lnTo>
                <a:lnTo>
                  <a:pt x="119747" y="216168"/>
                </a:lnTo>
                <a:lnTo>
                  <a:pt x="93062" y="253198"/>
                </a:lnTo>
                <a:lnTo>
                  <a:pt x="69387" y="292392"/>
                </a:lnTo>
                <a:lnTo>
                  <a:pt x="48890" y="333580"/>
                </a:lnTo>
                <a:lnTo>
                  <a:pt x="31740" y="376592"/>
                </a:lnTo>
                <a:lnTo>
                  <a:pt x="18107" y="421261"/>
                </a:lnTo>
                <a:lnTo>
                  <a:pt x="8160" y="467417"/>
                </a:lnTo>
                <a:lnTo>
                  <a:pt x="2068" y="514890"/>
                </a:lnTo>
                <a:lnTo>
                  <a:pt x="0" y="563511"/>
                </a:lnTo>
                <a:lnTo>
                  <a:pt x="2068" y="612134"/>
                </a:lnTo>
                <a:lnTo>
                  <a:pt x="8160" y="659608"/>
                </a:lnTo>
                <a:lnTo>
                  <a:pt x="18107" y="705765"/>
                </a:lnTo>
                <a:lnTo>
                  <a:pt x="31740" y="750434"/>
                </a:lnTo>
                <a:lnTo>
                  <a:pt x="48890" y="793447"/>
                </a:lnTo>
                <a:lnTo>
                  <a:pt x="69387" y="834635"/>
                </a:lnTo>
                <a:lnTo>
                  <a:pt x="93062" y="873828"/>
                </a:lnTo>
                <a:lnTo>
                  <a:pt x="119747" y="910858"/>
                </a:lnTo>
                <a:lnTo>
                  <a:pt x="149271" y="945556"/>
                </a:lnTo>
                <a:lnTo>
                  <a:pt x="181467" y="977751"/>
                </a:lnTo>
                <a:lnTo>
                  <a:pt x="216164" y="1007276"/>
                </a:lnTo>
                <a:lnTo>
                  <a:pt x="253194" y="1033960"/>
                </a:lnTo>
                <a:lnTo>
                  <a:pt x="292387" y="1057635"/>
                </a:lnTo>
                <a:lnTo>
                  <a:pt x="333575" y="1078132"/>
                </a:lnTo>
                <a:lnTo>
                  <a:pt x="376588" y="1095282"/>
                </a:lnTo>
                <a:lnTo>
                  <a:pt x="421258" y="1108915"/>
                </a:lnTo>
                <a:lnTo>
                  <a:pt x="467414" y="1118862"/>
                </a:lnTo>
                <a:lnTo>
                  <a:pt x="514888" y="1124954"/>
                </a:lnTo>
                <a:lnTo>
                  <a:pt x="563513" y="1127023"/>
                </a:lnTo>
                <a:lnTo>
                  <a:pt x="563513" y="0"/>
                </a:lnTo>
                <a:close/>
              </a:path>
            </a:pathLst>
          </a:custGeom>
          <a:solidFill>
            <a:srgbClr val="7D5E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6C317D36-205D-7668-403E-FC80CDAC76D3}"/>
              </a:ext>
            </a:extLst>
          </p:cNvPr>
          <p:cNvSpPr/>
          <p:nvPr/>
        </p:nvSpPr>
        <p:spPr>
          <a:xfrm>
            <a:off x="899616" y="8412033"/>
            <a:ext cx="2473024" cy="2193323"/>
          </a:xfrm>
          <a:custGeom>
            <a:avLst/>
            <a:gdLst>
              <a:gd name="connsiteX0" fmla="*/ 2473025 w 2473024"/>
              <a:gd name="connsiteY0" fmla="*/ 2193323 h 2193323"/>
              <a:gd name="connsiteX1" fmla="*/ 413926 w 2473024"/>
              <a:gd name="connsiteY1" fmla="*/ 2193323 h 2193323"/>
              <a:gd name="connsiteX2" fmla="*/ 0 w 2473024"/>
              <a:gd name="connsiteY2" fmla="*/ 1779397 h 2193323"/>
              <a:gd name="connsiteX3" fmla="*/ 0 w 2473024"/>
              <a:gd name="connsiteY3" fmla="*/ 0 h 2193323"/>
              <a:gd name="connsiteX4" fmla="*/ 2473025 w 2473024"/>
              <a:gd name="connsiteY4" fmla="*/ 0 h 2193323"/>
              <a:gd name="connsiteX5" fmla="*/ 2473025 w 2473024"/>
              <a:gd name="connsiteY5" fmla="*/ 2193323 h 2193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73024" h="2193323">
                <a:moveTo>
                  <a:pt x="2473025" y="2193323"/>
                </a:moveTo>
                <a:lnTo>
                  <a:pt x="413926" y="2193323"/>
                </a:lnTo>
                <a:cubicBezTo>
                  <a:pt x="185332" y="2193323"/>
                  <a:pt x="0" y="2007991"/>
                  <a:pt x="0" y="1779397"/>
                </a:cubicBezTo>
                <a:lnTo>
                  <a:pt x="0" y="0"/>
                </a:lnTo>
                <a:lnTo>
                  <a:pt x="2473025" y="0"/>
                </a:lnTo>
                <a:lnTo>
                  <a:pt x="2473025" y="2193323"/>
                </a:lnTo>
                <a:close/>
              </a:path>
            </a:pathLst>
          </a:custGeom>
          <a:solidFill>
            <a:srgbClr val="7D5FFF"/>
          </a:solidFill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BD55AF63-669E-960A-41AB-D7B12C37208D}"/>
              </a:ext>
            </a:extLst>
          </p:cNvPr>
          <p:cNvSpPr/>
          <p:nvPr/>
        </p:nvSpPr>
        <p:spPr>
          <a:xfrm>
            <a:off x="899616" y="3373266"/>
            <a:ext cx="2473024" cy="840861"/>
          </a:xfrm>
          <a:custGeom>
            <a:avLst/>
            <a:gdLst>
              <a:gd name="connsiteX0" fmla="*/ 0 w 2473024"/>
              <a:gd name="connsiteY0" fmla="*/ 0 h 840861"/>
              <a:gd name="connsiteX1" fmla="*/ 2473025 w 2473024"/>
              <a:gd name="connsiteY1" fmla="*/ 0 h 840861"/>
              <a:gd name="connsiteX2" fmla="*/ 2473025 w 2473024"/>
              <a:gd name="connsiteY2" fmla="*/ 840861 h 840861"/>
              <a:gd name="connsiteX3" fmla="*/ 0 w 2473024"/>
              <a:gd name="connsiteY3" fmla="*/ 840861 h 840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3024" h="840861">
                <a:moveTo>
                  <a:pt x="0" y="0"/>
                </a:moveTo>
                <a:lnTo>
                  <a:pt x="2473025" y="0"/>
                </a:lnTo>
                <a:lnTo>
                  <a:pt x="2473025" y="840861"/>
                </a:lnTo>
                <a:lnTo>
                  <a:pt x="0" y="840861"/>
                </a:lnTo>
                <a:close/>
              </a:path>
            </a:pathLst>
          </a:custGeom>
          <a:solidFill>
            <a:srgbClr val="7D5FFF"/>
          </a:solidFill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A3568767-81AD-113F-B0CF-B62E0E8DC3A6}"/>
              </a:ext>
            </a:extLst>
          </p:cNvPr>
          <p:cNvSpPr/>
          <p:nvPr/>
        </p:nvSpPr>
        <p:spPr>
          <a:xfrm>
            <a:off x="899616" y="4255118"/>
            <a:ext cx="2473024" cy="1501656"/>
          </a:xfrm>
          <a:custGeom>
            <a:avLst/>
            <a:gdLst>
              <a:gd name="connsiteX0" fmla="*/ 0 w 2473024"/>
              <a:gd name="connsiteY0" fmla="*/ 0 h 1501656"/>
              <a:gd name="connsiteX1" fmla="*/ 2473025 w 2473024"/>
              <a:gd name="connsiteY1" fmla="*/ 0 h 1501656"/>
              <a:gd name="connsiteX2" fmla="*/ 2473025 w 2473024"/>
              <a:gd name="connsiteY2" fmla="*/ 1501656 h 1501656"/>
              <a:gd name="connsiteX3" fmla="*/ 0 w 2473024"/>
              <a:gd name="connsiteY3" fmla="*/ 1501656 h 1501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3024" h="1501656">
                <a:moveTo>
                  <a:pt x="0" y="0"/>
                </a:moveTo>
                <a:lnTo>
                  <a:pt x="2473025" y="0"/>
                </a:lnTo>
                <a:lnTo>
                  <a:pt x="2473025" y="1501656"/>
                </a:lnTo>
                <a:lnTo>
                  <a:pt x="0" y="1501656"/>
                </a:lnTo>
                <a:close/>
              </a:path>
            </a:pathLst>
          </a:custGeom>
          <a:solidFill>
            <a:srgbClr val="7D5FFF"/>
          </a:solidFill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B4C06BC4-BF0F-443B-2E4E-FA857A93EDCC}"/>
              </a:ext>
            </a:extLst>
          </p:cNvPr>
          <p:cNvSpPr/>
          <p:nvPr/>
        </p:nvSpPr>
        <p:spPr>
          <a:xfrm>
            <a:off x="899616" y="5797661"/>
            <a:ext cx="2473024" cy="1253858"/>
          </a:xfrm>
          <a:custGeom>
            <a:avLst/>
            <a:gdLst>
              <a:gd name="connsiteX0" fmla="*/ 0 w 2473024"/>
              <a:gd name="connsiteY0" fmla="*/ 0 h 1253858"/>
              <a:gd name="connsiteX1" fmla="*/ 2473025 w 2473024"/>
              <a:gd name="connsiteY1" fmla="*/ 0 h 1253858"/>
              <a:gd name="connsiteX2" fmla="*/ 2473025 w 2473024"/>
              <a:gd name="connsiteY2" fmla="*/ 1253858 h 1253858"/>
              <a:gd name="connsiteX3" fmla="*/ 0 w 2473024"/>
              <a:gd name="connsiteY3" fmla="*/ 1253858 h 1253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3024" h="1253858">
                <a:moveTo>
                  <a:pt x="0" y="0"/>
                </a:moveTo>
                <a:lnTo>
                  <a:pt x="2473025" y="0"/>
                </a:lnTo>
                <a:lnTo>
                  <a:pt x="2473025" y="1253858"/>
                </a:lnTo>
                <a:lnTo>
                  <a:pt x="0" y="1253858"/>
                </a:lnTo>
                <a:close/>
              </a:path>
            </a:pathLst>
          </a:custGeom>
          <a:solidFill>
            <a:srgbClr val="7D5FFF"/>
          </a:solidFill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2EA7443E-016B-0C4E-7C0C-0B140745E730}"/>
              </a:ext>
            </a:extLst>
          </p:cNvPr>
          <p:cNvSpPr/>
          <p:nvPr/>
        </p:nvSpPr>
        <p:spPr>
          <a:xfrm>
            <a:off x="899616" y="7092405"/>
            <a:ext cx="2473024" cy="1278638"/>
          </a:xfrm>
          <a:custGeom>
            <a:avLst/>
            <a:gdLst>
              <a:gd name="connsiteX0" fmla="*/ 0 w 2473024"/>
              <a:gd name="connsiteY0" fmla="*/ 0 h 1278638"/>
              <a:gd name="connsiteX1" fmla="*/ 2473025 w 2473024"/>
              <a:gd name="connsiteY1" fmla="*/ 0 h 1278638"/>
              <a:gd name="connsiteX2" fmla="*/ 2473025 w 2473024"/>
              <a:gd name="connsiteY2" fmla="*/ 1278638 h 1278638"/>
              <a:gd name="connsiteX3" fmla="*/ 0 w 2473024"/>
              <a:gd name="connsiteY3" fmla="*/ 1278638 h 1278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3024" h="1278638">
                <a:moveTo>
                  <a:pt x="0" y="0"/>
                </a:moveTo>
                <a:lnTo>
                  <a:pt x="2473025" y="0"/>
                </a:lnTo>
                <a:lnTo>
                  <a:pt x="2473025" y="1278638"/>
                </a:lnTo>
                <a:lnTo>
                  <a:pt x="0" y="1278638"/>
                </a:lnTo>
                <a:close/>
              </a:path>
            </a:pathLst>
          </a:custGeom>
          <a:solidFill>
            <a:srgbClr val="7D5FFF"/>
          </a:solidFill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7E1B52F-EBB9-2C05-11A6-3B0F9BD43490}"/>
              </a:ext>
            </a:extLst>
          </p:cNvPr>
          <p:cNvSpPr/>
          <p:nvPr/>
        </p:nvSpPr>
        <p:spPr>
          <a:xfrm>
            <a:off x="899616" y="2274488"/>
            <a:ext cx="2473024" cy="1057684"/>
          </a:xfrm>
          <a:custGeom>
            <a:avLst/>
            <a:gdLst>
              <a:gd name="connsiteX0" fmla="*/ 0 w 2473024"/>
              <a:gd name="connsiteY0" fmla="*/ 0 h 1057684"/>
              <a:gd name="connsiteX1" fmla="*/ 2473025 w 2473024"/>
              <a:gd name="connsiteY1" fmla="*/ 0 h 1057684"/>
              <a:gd name="connsiteX2" fmla="*/ 2473025 w 2473024"/>
              <a:gd name="connsiteY2" fmla="*/ 1057685 h 1057684"/>
              <a:gd name="connsiteX3" fmla="*/ 0 w 2473024"/>
              <a:gd name="connsiteY3" fmla="*/ 1057685 h 1057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3024" h="1057684">
                <a:moveTo>
                  <a:pt x="0" y="0"/>
                </a:moveTo>
                <a:lnTo>
                  <a:pt x="2473025" y="0"/>
                </a:lnTo>
                <a:lnTo>
                  <a:pt x="2473025" y="1057685"/>
                </a:lnTo>
                <a:lnTo>
                  <a:pt x="0" y="1057685"/>
                </a:lnTo>
                <a:close/>
              </a:path>
            </a:pathLst>
          </a:custGeom>
          <a:solidFill>
            <a:srgbClr val="7D5FFF"/>
          </a:solidFill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8B5CF61-8E5B-E2A8-2394-23D22A71AC31}"/>
              </a:ext>
            </a:extLst>
          </p:cNvPr>
          <p:cNvSpPr/>
          <p:nvPr/>
        </p:nvSpPr>
        <p:spPr>
          <a:xfrm>
            <a:off x="3405474" y="8411930"/>
            <a:ext cx="13930278" cy="2193425"/>
          </a:xfrm>
          <a:custGeom>
            <a:avLst/>
            <a:gdLst>
              <a:gd name="connsiteX0" fmla="*/ 0 w 13930278"/>
              <a:gd name="connsiteY0" fmla="*/ 0 h 2193425"/>
              <a:gd name="connsiteX1" fmla="*/ 13930279 w 13930278"/>
              <a:gd name="connsiteY1" fmla="*/ 0 h 2193425"/>
              <a:gd name="connsiteX2" fmla="*/ 13930279 w 13930278"/>
              <a:gd name="connsiteY2" fmla="*/ 2193426 h 2193425"/>
              <a:gd name="connsiteX3" fmla="*/ 0 w 13930278"/>
              <a:gd name="connsiteY3" fmla="*/ 2193426 h 219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30278" h="2193425">
                <a:moveTo>
                  <a:pt x="0" y="0"/>
                </a:moveTo>
                <a:lnTo>
                  <a:pt x="13930279" y="0"/>
                </a:lnTo>
                <a:lnTo>
                  <a:pt x="13930279" y="2193426"/>
                </a:lnTo>
                <a:lnTo>
                  <a:pt x="0" y="2193426"/>
                </a:lnTo>
                <a:close/>
              </a:path>
            </a:pathLst>
          </a:custGeom>
          <a:solidFill>
            <a:srgbClr val="EFEFEF"/>
          </a:solidFill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936A4589-631C-4A20-5111-4ACADB07BC66}"/>
              </a:ext>
            </a:extLst>
          </p:cNvPr>
          <p:cNvSpPr/>
          <p:nvPr/>
        </p:nvSpPr>
        <p:spPr>
          <a:xfrm>
            <a:off x="3405474" y="3373266"/>
            <a:ext cx="13930278" cy="840861"/>
          </a:xfrm>
          <a:custGeom>
            <a:avLst/>
            <a:gdLst>
              <a:gd name="connsiteX0" fmla="*/ 0 w 13930278"/>
              <a:gd name="connsiteY0" fmla="*/ 0 h 840861"/>
              <a:gd name="connsiteX1" fmla="*/ 13930279 w 13930278"/>
              <a:gd name="connsiteY1" fmla="*/ 0 h 840861"/>
              <a:gd name="connsiteX2" fmla="*/ 13930279 w 13930278"/>
              <a:gd name="connsiteY2" fmla="*/ 840861 h 840861"/>
              <a:gd name="connsiteX3" fmla="*/ 0 w 13930278"/>
              <a:gd name="connsiteY3" fmla="*/ 840861 h 840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30278" h="840861">
                <a:moveTo>
                  <a:pt x="0" y="0"/>
                </a:moveTo>
                <a:lnTo>
                  <a:pt x="13930279" y="0"/>
                </a:lnTo>
                <a:lnTo>
                  <a:pt x="13930279" y="840861"/>
                </a:lnTo>
                <a:lnTo>
                  <a:pt x="0" y="840861"/>
                </a:lnTo>
                <a:close/>
              </a:path>
            </a:pathLst>
          </a:custGeom>
          <a:solidFill>
            <a:srgbClr val="EFEFEF"/>
          </a:solidFill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B0C96684-4018-6BC8-2264-7F85EC17EE3D}"/>
              </a:ext>
            </a:extLst>
          </p:cNvPr>
          <p:cNvSpPr/>
          <p:nvPr/>
        </p:nvSpPr>
        <p:spPr>
          <a:xfrm>
            <a:off x="3405474" y="4255118"/>
            <a:ext cx="13930278" cy="1501656"/>
          </a:xfrm>
          <a:custGeom>
            <a:avLst/>
            <a:gdLst>
              <a:gd name="connsiteX0" fmla="*/ 0 w 13930278"/>
              <a:gd name="connsiteY0" fmla="*/ 0 h 1501656"/>
              <a:gd name="connsiteX1" fmla="*/ 13930279 w 13930278"/>
              <a:gd name="connsiteY1" fmla="*/ 0 h 1501656"/>
              <a:gd name="connsiteX2" fmla="*/ 13930279 w 13930278"/>
              <a:gd name="connsiteY2" fmla="*/ 1501656 h 1501656"/>
              <a:gd name="connsiteX3" fmla="*/ 0 w 13930278"/>
              <a:gd name="connsiteY3" fmla="*/ 1501656 h 1501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30278" h="1501656">
                <a:moveTo>
                  <a:pt x="0" y="0"/>
                </a:moveTo>
                <a:lnTo>
                  <a:pt x="13930279" y="0"/>
                </a:lnTo>
                <a:lnTo>
                  <a:pt x="13930279" y="1501656"/>
                </a:lnTo>
                <a:lnTo>
                  <a:pt x="0" y="1501656"/>
                </a:lnTo>
                <a:close/>
              </a:path>
            </a:pathLst>
          </a:custGeom>
          <a:solidFill>
            <a:srgbClr val="FCFCFC"/>
          </a:solidFill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5A7C7E13-31AC-0ED4-42C6-13C4131F18E5}"/>
              </a:ext>
            </a:extLst>
          </p:cNvPr>
          <p:cNvSpPr/>
          <p:nvPr/>
        </p:nvSpPr>
        <p:spPr>
          <a:xfrm>
            <a:off x="3405474" y="5797661"/>
            <a:ext cx="13930278" cy="1253858"/>
          </a:xfrm>
          <a:custGeom>
            <a:avLst/>
            <a:gdLst>
              <a:gd name="connsiteX0" fmla="*/ 0 w 13930278"/>
              <a:gd name="connsiteY0" fmla="*/ 0 h 1253858"/>
              <a:gd name="connsiteX1" fmla="*/ 13930279 w 13930278"/>
              <a:gd name="connsiteY1" fmla="*/ 0 h 1253858"/>
              <a:gd name="connsiteX2" fmla="*/ 13930279 w 13930278"/>
              <a:gd name="connsiteY2" fmla="*/ 1253858 h 1253858"/>
              <a:gd name="connsiteX3" fmla="*/ 0 w 13930278"/>
              <a:gd name="connsiteY3" fmla="*/ 1253858 h 1253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30278" h="1253858">
                <a:moveTo>
                  <a:pt x="0" y="0"/>
                </a:moveTo>
                <a:lnTo>
                  <a:pt x="13930279" y="0"/>
                </a:lnTo>
                <a:lnTo>
                  <a:pt x="13930279" y="1253858"/>
                </a:lnTo>
                <a:lnTo>
                  <a:pt x="0" y="1253858"/>
                </a:lnTo>
                <a:close/>
              </a:path>
            </a:pathLst>
          </a:custGeom>
          <a:solidFill>
            <a:srgbClr val="EFEFEF"/>
          </a:solidFill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80FDCE94-4AED-CF83-AAE5-E6F1E80E142F}"/>
              </a:ext>
            </a:extLst>
          </p:cNvPr>
          <p:cNvSpPr/>
          <p:nvPr/>
        </p:nvSpPr>
        <p:spPr>
          <a:xfrm>
            <a:off x="3405474" y="7092405"/>
            <a:ext cx="13930278" cy="1278638"/>
          </a:xfrm>
          <a:custGeom>
            <a:avLst/>
            <a:gdLst>
              <a:gd name="connsiteX0" fmla="*/ 0 w 13930278"/>
              <a:gd name="connsiteY0" fmla="*/ 0 h 1278638"/>
              <a:gd name="connsiteX1" fmla="*/ 13930279 w 13930278"/>
              <a:gd name="connsiteY1" fmla="*/ 0 h 1278638"/>
              <a:gd name="connsiteX2" fmla="*/ 13930279 w 13930278"/>
              <a:gd name="connsiteY2" fmla="*/ 1278638 h 1278638"/>
              <a:gd name="connsiteX3" fmla="*/ 0 w 13930278"/>
              <a:gd name="connsiteY3" fmla="*/ 1278638 h 1278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30278" h="1278638">
                <a:moveTo>
                  <a:pt x="0" y="0"/>
                </a:moveTo>
                <a:lnTo>
                  <a:pt x="13930279" y="0"/>
                </a:lnTo>
                <a:lnTo>
                  <a:pt x="13930279" y="1278638"/>
                </a:lnTo>
                <a:lnTo>
                  <a:pt x="0" y="1278638"/>
                </a:lnTo>
                <a:close/>
              </a:path>
            </a:pathLst>
          </a:custGeom>
          <a:solidFill>
            <a:srgbClr val="FCFCFC"/>
          </a:solidFill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5ACD3FF0-3296-4352-196A-BA531470C785}"/>
              </a:ext>
            </a:extLst>
          </p:cNvPr>
          <p:cNvSpPr/>
          <p:nvPr/>
        </p:nvSpPr>
        <p:spPr>
          <a:xfrm>
            <a:off x="3405474" y="2274488"/>
            <a:ext cx="13930278" cy="1057684"/>
          </a:xfrm>
          <a:custGeom>
            <a:avLst/>
            <a:gdLst>
              <a:gd name="connsiteX0" fmla="*/ 0 w 13930278"/>
              <a:gd name="connsiteY0" fmla="*/ 0 h 1057684"/>
              <a:gd name="connsiteX1" fmla="*/ 13930279 w 13930278"/>
              <a:gd name="connsiteY1" fmla="*/ 0 h 1057684"/>
              <a:gd name="connsiteX2" fmla="*/ 13930279 w 13930278"/>
              <a:gd name="connsiteY2" fmla="*/ 1057685 h 1057684"/>
              <a:gd name="connsiteX3" fmla="*/ 0 w 13930278"/>
              <a:gd name="connsiteY3" fmla="*/ 1057685 h 1057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30278" h="1057684">
                <a:moveTo>
                  <a:pt x="0" y="0"/>
                </a:moveTo>
                <a:lnTo>
                  <a:pt x="13930279" y="0"/>
                </a:lnTo>
                <a:lnTo>
                  <a:pt x="13930279" y="1057685"/>
                </a:lnTo>
                <a:lnTo>
                  <a:pt x="0" y="1057685"/>
                </a:lnTo>
                <a:close/>
              </a:path>
            </a:pathLst>
          </a:custGeom>
          <a:solidFill>
            <a:srgbClr val="FCFCFC"/>
          </a:solidFill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950E8BD4-9D0D-43FE-828C-04B2A853ED5E}"/>
              </a:ext>
            </a:extLst>
          </p:cNvPr>
          <p:cNvSpPr/>
          <p:nvPr/>
        </p:nvSpPr>
        <p:spPr>
          <a:xfrm>
            <a:off x="899616" y="1387475"/>
            <a:ext cx="2473024" cy="846127"/>
          </a:xfrm>
          <a:custGeom>
            <a:avLst/>
            <a:gdLst>
              <a:gd name="connsiteX0" fmla="*/ 2473025 w 2473024"/>
              <a:gd name="connsiteY0" fmla="*/ 846127 h 846127"/>
              <a:gd name="connsiteX1" fmla="*/ 0 w 2473024"/>
              <a:gd name="connsiteY1" fmla="*/ 846127 h 846127"/>
              <a:gd name="connsiteX2" fmla="*/ 0 w 2473024"/>
              <a:gd name="connsiteY2" fmla="*/ 623419 h 846127"/>
              <a:gd name="connsiteX3" fmla="*/ 623419 w 2473024"/>
              <a:gd name="connsiteY3" fmla="*/ 0 h 846127"/>
              <a:gd name="connsiteX4" fmla="*/ 2473025 w 2473024"/>
              <a:gd name="connsiteY4" fmla="*/ 0 h 846127"/>
              <a:gd name="connsiteX5" fmla="*/ 2473025 w 2473024"/>
              <a:gd name="connsiteY5" fmla="*/ 846127 h 846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73024" h="846127">
                <a:moveTo>
                  <a:pt x="2473025" y="846127"/>
                </a:moveTo>
                <a:lnTo>
                  <a:pt x="0" y="846127"/>
                </a:lnTo>
                <a:lnTo>
                  <a:pt x="0" y="623419"/>
                </a:lnTo>
                <a:cubicBezTo>
                  <a:pt x="0" y="279083"/>
                  <a:pt x="279083" y="0"/>
                  <a:pt x="623419" y="0"/>
                </a:cubicBezTo>
                <a:lnTo>
                  <a:pt x="2473025" y="0"/>
                </a:lnTo>
                <a:lnTo>
                  <a:pt x="2473025" y="846127"/>
                </a:lnTo>
                <a:close/>
              </a:path>
            </a:pathLst>
          </a:custGeom>
          <a:solidFill>
            <a:srgbClr val="7D5FFF"/>
          </a:solidFill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D7C932AA-197F-4114-DB8D-EE2174E4FA5F}"/>
              </a:ext>
            </a:extLst>
          </p:cNvPr>
          <p:cNvSpPr/>
          <p:nvPr/>
        </p:nvSpPr>
        <p:spPr>
          <a:xfrm>
            <a:off x="3405474" y="1387475"/>
            <a:ext cx="13930278" cy="846127"/>
          </a:xfrm>
          <a:custGeom>
            <a:avLst/>
            <a:gdLst>
              <a:gd name="connsiteX0" fmla="*/ 0 w 13930278"/>
              <a:gd name="connsiteY0" fmla="*/ 0 h 846127"/>
              <a:gd name="connsiteX1" fmla="*/ 13930279 w 13930278"/>
              <a:gd name="connsiteY1" fmla="*/ 0 h 846127"/>
              <a:gd name="connsiteX2" fmla="*/ 13930279 w 13930278"/>
              <a:gd name="connsiteY2" fmla="*/ 846127 h 846127"/>
              <a:gd name="connsiteX3" fmla="*/ 0 w 13930278"/>
              <a:gd name="connsiteY3" fmla="*/ 846127 h 846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30278" h="846127">
                <a:moveTo>
                  <a:pt x="0" y="0"/>
                </a:moveTo>
                <a:lnTo>
                  <a:pt x="13930279" y="0"/>
                </a:lnTo>
                <a:lnTo>
                  <a:pt x="13930279" y="846127"/>
                </a:lnTo>
                <a:lnTo>
                  <a:pt x="0" y="846127"/>
                </a:lnTo>
                <a:close/>
              </a:path>
            </a:pathLst>
          </a:custGeom>
          <a:solidFill>
            <a:srgbClr val="7D5FFF"/>
          </a:solidFill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096182FD-1142-0A28-B89E-64786CE09324}"/>
              </a:ext>
            </a:extLst>
          </p:cNvPr>
          <p:cNvSpPr/>
          <p:nvPr/>
        </p:nvSpPr>
        <p:spPr>
          <a:xfrm>
            <a:off x="17364868" y="8411930"/>
            <a:ext cx="1822555" cy="2193425"/>
          </a:xfrm>
          <a:custGeom>
            <a:avLst/>
            <a:gdLst>
              <a:gd name="connsiteX0" fmla="*/ 103 w 1822555"/>
              <a:gd name="connsiteY0" fmla="*/ 2193426 h 2193425"/>
              <a:gd name="connsiteX1" fmla="*/ 1408629 w 1822555"/>
              <a:gd name="connsiteY1" fmla="*/ 2193426 h 2193425"/>
              <a:gd name="connsiteX2" fmla="*/ 1822555 w 1822555"/>
              <a:gd name="connsiteY2" fmla="*/ 1779500 h 2193425"/>
              <a:gd name="connsiteX3" fmla="*/ 1822555 w 1822555"/>
              <a:gd name="connsiteY3" fmla="*/ 0 h 2193425"/>
              <a:gd name="connsiteX4" fmla="*/ 0 w 1822555"/>
              <a:gd name="connsiteY4" fmla="*/ 0 h 2193425"/>
              <a:gd name="connsiteX5" fmla="*/ 0 w 1822555"/>
              <a:gd name="connsiteY5" fmla="*/ 2193426 h 219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22555" h="2193425">
                <a:moveTo>
                  <a:pt x="103" y="2193426"/>
                </a:moveTo>
                <a:lnTo>
                  <a:pt x="1408629" y="2193426"/>
                </a:lnTo>
                <a:cubicBezTo>
                  <a:pt x="1637223" y="2193426"/>
                  <a:pt x="1822555" y="2008094"/>
                  <a:pt x="1822555" y="1779500"/>
                </a:cubicBezTo>
                <a:lnTo>
                  <a:pt x="1822555" y="0"/>
                </a:lnTo>
                <a:lnTo>
                  <a:pt x="0" y="0"/>
                </a:lnTo>
                <a:lnTo>
                  <a:pt x="0" y="2193426"/>
                </a:lnTo>
                <a:close/>
              </a:path>
            </a:pathLst>
          </a:custGeom>
          <a:solidFill>
            <a:srgbClr val="EFEFEF"/>
          </a:solidFill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D1FAED07-EA36-5AC8-9737-A60B1F18C6C0}"/>
              </a:ext>
            </a:extLst>
          </p:cNvPr>
          <p:cNvSpPr/>
          <p:nvPr/>
        </p:nvSpPr>
        <p:spPr>
          <a:xfrm rot="10800000">
            <a:off x="17364972" y="3373122"/>
            <a:ext cx="1822554" cy="840861"/>
          </a:xfrm>
          <a:custGeom>
            <a:avLst/>
            <a:gdLst>
              <a:gd name="connsiteX0" fmla="*/ 0 w 1822554"/>
              <a:gd name="connsiteY0" fmla="*/ 0 h 840861"/>
              <a:gd name="connsiteX1" fmla="*/ 1822555 w 1822554"/>
              <a:gd name="connsiteY1" fmla="*/ 0 h 840861"/>
              <a:gd name="connsiteX2" fmla="*/ 1822555 w 1822554"/>
              <a:gd name="connsiteY2" fmla="*/ 840861 h 840861"/>
              <a:gd name="connsiteX3" fmla="*/ 0 w 1822554"/>
              <a:gd name="connsiteY3" fmla="*/ 840861 h 840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2554" h="840861">
                <a:moveTo>
                  <a:pt x="0" y="0"/>
                </a:moveTo>
                <a:lnTo>
                  <a:pt x="1822555" y="0"/>
                </a:lnTo>
                <a:lnTo>
                  <a:pt x="1822555" y="840861"/>
                </a:lnTo>
                <a:lnTo>
                  <a:pt x="0" y="840861"/>
                </a:lnTo>
                <a:close/>
              </a:path>
            </a:pathLst>
          </a:custGeom>
          <a:solidFill>
            <a:srgbClr val="EFEFEF"/>
          </a:solidFill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6141962B-EEA5-A773-49ED-7B5A7429C47D}"/>
              </a:ext>
            </a:extLst>
          </p:cNvPr>
          <p:cNvSpPr/>
          <p:nvPr/>
        </p:nvSpPr>
        <p:spPr>
          <a:xfrm rot="10800000">
            <a:off x="17364972" y="4255025"/>
            <a:ext cx="1822554" cy="1501656"/>
          </a:xfrm>
          <a:custGeom>
            <a:avLst/>
            <a:gdLst>
              <a:gd name="connsiteX0" fmla="*/ 0 w 1822554"/>
              <a:gd name="connsiteY0" fmla="*/ 0 h 1501656"/>
              <a:gd name="connsiteX1" fmla="*/ 1822555 w 1822554"/>
              <a:gd name="connsiteY1" fmla="*/ 0 h 1501656"/>
              <a:gd name="connsiteX2" fmla="*/ 1822555 w 1822554"/>
              <a:gd name="connsiteY2" fmla="*/ 1501656 h 1501656"/>
              <a:gd name="connsiteX3" fmla="*/ 0 w 1822554"/>
              <a:gd name="connsiteY3" fmla="*/ 1501656 h 1501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2554" h="1501656">
                <a:moveTo>
                  <a:pt x="0" y="0"/>
                </a:moveTo>
                <a:lnTo>
                  <a:pt x="1822555" y="0"/>
                </a:lnTo>
                <a:lnTo>
                  <a:pt x="1822555" y="1501656"/>
                </a:lnTo>
                <a:lnTo>
                  <a:pt x="0" y="1501656"/>
                </a:lnTo>
                <a:close/>
              </a:path>
            </a:pathLst>
          </a:custGeom>
          <a:solidFill>
            <a:srgbClr val="FCFCFC"/>
          </a:solidFill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EB478FB-3978-9E49-C8BB-5A4A1850DA9B}"/>
              </a:ext>
            </a:extLst>
          </p:cNvPr>
          <p:cNvSpPr/>
          <p:nvPr/>
        </p:nvSpPr>
        <p:spPr>
          <a:xfrm rot="10800000">
            <a:off x="17364972" y="5797547"/>
            <a:ext cx="1822554" cy="1253858"/>
          </a:xfrm>
          <a:custGeom>
            <a:avLst/>
            <a:gdLst>
              <a:gd name="connsiteX0" fmla="*/ 0 w 1822554"/>
              <a:gd name="connsiteY0" fmla="*/ 0 h 1253858"/>
              <a:gd name="connsiteX1" fmla="*/ 1822555 w 1822554"/>
              <a:gd name="connsiteY1" fmla="*/ 0 h 1253858"/>
              <a:gd name="connsiteX2" fmla="*/ 1822555 w 1822554"/>
              <a:gd name="connsiteY2" fmla="*/ 1253858 h 1253858"/>
              <a:gd name="connsiteX3" fmla="*/ 0 w 1822554"/>
              <a:gd name="connsiteY3" fmla="*/ 1253858 h 1253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2554" h="1253858">
                <a:moveTo>
                  <a:pt x="0" y="0"/>
                </a:moveTo>
                <a:lnTo>
                  <a:pt x="1822555" y="0"/>
                </a:lnTo>
                <a:lnTo>
                  <a:pt x="1822555" y="1253858"/>
                </a:lnTo>
                <a:lnTo>
                  <a:pt x="0" y="1253858"/>
                </a:lnTo>
                <a:close/>
              </a:path>
            </a:pathLst>
          </a:custGeom>
          <a:solidFill>
            <a:srgbClr val="EFEFEF"/>
          </a:solidFill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B9AEE12D-473A-C1C9-3C42-55DCC9F013D6}"/>
              </a:ext>
            </a:extLst>
          </p:cNvPr>
          <p:cNvSpPr/>
          <p:nvPr/>
        </p:nvSpPr>
        <p:spPr>
          <a:xfrm rot="10800000">
            <a:off x="17364972" y="7092302"/>
            <a:ext cx="1822554" cy="1278638"/>
          </a:xfrm>
          <a:custGeom>
            <a:avLst/>
            <a:gdLst>
              <a:gd name="connsiteX0" fmla="*/ 0 w 1822554"/>
              <a:gd name="connsiteY0" fmla="*/ 0 h 1278638"/>
              <a:gd name="connsiteX1" fmla="*/ 1822555 w 1822554"/>
              <a:gd name="connsiteY1" fmla="*/ 0 h 1278638"/>
              <a:gd name="connsiteX2" fmla="*/ 1822555 w 1822554"/>
              <a:gd name="connsiteY2" fmla="*/ 1278638 h 1278638"/>
              <a:gd name="connsiteX3" fmla="*/ 0 w 1822554"/>
              <a:gd name="connsiteY3" fmla="*/ 1278638 h 1278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2554" h="1278638">
                <a:moveTo>
                  <a:pt x="0" y="0"/>
                </a:moveTo>
                <a:lnTo>
                  <a:pt x="1822555" y="0"/>
                </a:lnTo>
                <a:lnTo>
                  <a:pt x="1822555" y="1278638"/>
                </a:lnTo>
                <a:lnTo>
                  <a:pt x="0" y="1278638"/>
                </a:lnTo>
                <a:close/>
              </a:path>
            </a:pathLst>
          </a:custGeom>
          <a:solidFill>
            <a:srgbClr val="FCFCFC"/>
          </a:solidFill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188C3A7A-7B26-043B-4CC8-1C38B4958ABA}"/>
              </a:ext>
            </a:extLst>
          </p:cNvPr>
          <p:cNvSpPr/>
          <p:nvPr/>
        </p:nvSpPr>
        <p:spPr>
          <a:xfrm rot="10800000">
            <a:off x="17364972" y="2274488"/>
            <a:ext cx="1822554" cy="1057684"/>
          </a:xfrm>
          <a:custGeom>
            <a:avLst/>
            <a:gdLst>
              <a:gd name="connsiteX0" fmla="*/ 0 w 1822554"/>
              <a:gd name="connsiteY0" fmla="*/ 0 h 1057684"/>
              <a:gd name="connsiteX1" fmla="*/ 1822555 w 1822554"/>
              <a:gd name="connsiteY1" fmla="*/ 0 h 1057684"/>
              <a:gd name="connsiteX2" fmla="*/ 1822555 w 1822554"/>
              <a:gd name="connsiteY2" fmla="*/ 1057685 h 1057684"/>
              <a:gd name="connsiteX3" fmla="*/ 0 w 1822554"/>
              <a:gd name="connsiteY3" fmla="*/ 1057685 h 1057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2554" h="1057684">
                <a:moveTo>
                  <a:pt x="0" y="0"/>
                </a:moveTo>
                <a:lnTo>
                  <a:pt x="1822555" y="0"/>
                </a:lnTo>
                <a:lnTo>
                  <a:pt x="1822555" y="1057685"/>
                </a:lnTo>
                <a:lnTo>
                  <a:pt x="0" y="1057685"/>
                </a:lnTo>
                <a:close/>
              </a:path>
            </a:pathLst>
          </a:custGeom>
          <a:solidFill>
            <a:srgbClr val="FCFCFC"/>
          </a:solidFill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02D78DBA-381C-4095-A43E-23D7EC05C4CF}"/>
              </a:ext>
            </a:extLst>
          </p:cNvPr>
          <p:cNvSpPr/>
          <p:nvPr/>
        </p:nvSpPr>
        <p:spPr>
          <a:xfrm>
            <a:off x="17364971" y="1387475"/>
            <a:ext cx="1822555" cy="846127"/>
          </a:xfrm>
          <a:custGeom>
            <a:avLst/>
            <a:gdLst>
              <a:gd name="connsiteX0" fmla="*/ 0 w 1822555"/>
              <a:gd name="connsiteY0" fmla="*/ 846127 h 846127"/>
              <a:gd name="connsiteX1" fmla="*/ 1822555 w 1822555"/>
              <a:gd name="connsiteY1" fmla="*/ 846127 h 846127"/>
              <a:gd name="connsiteX2" fmla="*/ 1822555 w 1822555"/>
              <a:gd name="connsiteY2" fmla="*/ 623419 h 846127"/>
              <a:gd name="connsiteX3" fmla="*/ 1199136 w 1822555"/>
              <a:gd name="connsiteY3" fmla="*/ 0 h 846127"/>
              <a:gd name="connsiteX4" fmla="*/ 0 w 1822555"/>
              <a:gd name="connsiteY4" fmla="*/ 0 h 846127"/>
              <a:gd name="connsiteX5" fmla="*/ 0 w 1822555"/>
              <a:gd name="connsiteY5" fmla="*/ 846127 h 846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22555" h="846127">
                <a:moveTo>
                  <a:pt x="0" y="846127"/>
                </a:moveTo>
                <a:lnTo>
                  <a:pt x="1822555" y="846127"/>
                </a:lnTo>
                <a:lnTo>
                  <a:pt x="1822555" y="623419"/>
                </a:lnTo>
                <a:cubicBezTo>
                  <a:pt x="1822555" y="279083"/>
                  <a:pt x="1543472" y="0"/>
                  <a:pt x="1199136" y="0"/>
                </a:cubicBezTo>
                <a:lnTo>
                  <a:pt x="0" y="0"/>
                </a:lnTo>
                <a:lnTo>
                  <a:pt x="0" y="846127"/>
                </a:lnTo>
                <a:close/>
              </a:path>
            </a:pathLst>
          </a:custGeom>
          <a:solidFill>
            <a:srgbClr val="7D5FFF"/>
          </a:solidFill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4935A72-2634-FB25-7395-9DE30F3BAC05}"/>
              </a:ext>
            </a:extLst>
          </p:cNvPr>
          <p:cNvSpPr/>
          <p:nvPr/>
        </p:nvSpPr>
        <p:spPr>
          <a:xfrm>
            <a:off x="3727508" y="2689447"/>
            <a:ext cx="13397409" cy="227870"/>
          </a:xfrm>
          <a:custGeom>
            <a:avLst/>
            <a:gdLst>
              <a:gd name="connsiteX0" fmla="*/ 0 w 13397409"/>
              <a:gd name="connsiteY0" fmla="*/ 0 h 227870"/>
              <a:gd name="connsiteX1" fmla="*/ 13397409 w 13397409"/>
              <a:gd name="connsiteY1" fmla="*/ 0 h 227870"/>
              <a:gd name="connsiteX2" fmla="*/ 13397409 w 13397409"/>
              <a:gd name="connsiteY2" fmla="*/ 227871 h 227870"/>
              <a:gd name="connsiteX3" fmla="*/ 0 w 13397409"/>
              <a:gd name="connsiteY3" fmla="*/ 227871 h 227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97409" h="227870">
                <a:moveTo>
                  <a:pt x="0" y="0"/>
                </a:moveTo>
                <a:lnTo>
                  <a:pt x="13397409" y="0"/>
                </a:lnTo>
                <a:lnTo>
                  <a:pt x="13397409" y="227871"/>
                </a:lnTo>
                <a:lnTo>
                  <a:pt x="0" y="227871"/>
                </a:lnTo>
                <a:close/>
              </a:path>
            </a:pathLst>
          </a:custGeom>
          <a:noFill/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70202078-712C-4D23-DFAC-8D16AFA43E5B}"/>
              </a:ext>
            </a:extLst>
          </p:cNvPr>
          <p:cNvSpPr/>
          <p:nvPr/>
        </p:nvSpPr>
        <p:spPr>
          <a:xfrm>
            <a:off x="3727508" y="3583482"/>
            <a:ext cx="13397409" cy="524196"/>
          </a:xfrm>
          <a:custGeom>
            <a:avLst/>
            <a:gdLst>
              <a:gd name="connsiteX0" fmla="*/ 0 w 13397409"/>
              <a:gd name="connsiteY0" fmla="*/ 0 h 524196"/>
              <a:gd name="connsiteX1" fmla="*/ 13397409 w 13397409"/>
              <a:gd name="connsiteY1" fmla="*/ 0 h 524196"/>
              <a:gd name="connsiteX2" fmla="*/ 13397409 w 13397409"/>
              <a:gd name="connsiteY2" fmla="*/ 524196 h 524196"/>
              <a:gd name="connsiteX3" fmla="*/ 0 w 13397409"/>
              <a:gd name="connsiteY3" fmla="*/ 524196 h 524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97409" h="524196">
                <a:moveTo>
                  <a:pt x="0" y="0"/>
                </a:moveTo>
                <a:lnTo>
                  <a:pt x="13397409" y="0"/>
                </a:lnTo>
                <a:lnTo>
                  <a:pt x="13397409" y="524196"/>
                </a:lnTo>
                <a:lnTo>
                  <a:pt x="0" y="524196"/>
                </a:lnTo>
                <a:close/>
              </a:path>
            </a:pathLst>
          </a:custGeom>
          <a:noFill/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42F06A18-1609-9A78-F0AC-476D8A31DD89}"/>
              </a:ext>
            </a:extLst>
          </p:cNvPr>
          <p:cNvSpPr/>
          <p:nvPr/>
        </p:nvSpPr>
        <p:spPr>
          <a:xfrm>
            <a:off x="3727508" y="4388825"/>
            <a:ext cx="13397409" cy="1333669"/>
          </a:xfrm>
          <a:custGeom>
            <a:avLst/>
            <a:gdLst>
              <a:gd name="connsiteX0" fmla="*/ 0 w 13397409"/>
              <a:gd name="connsiteY0" fmla="*/ 0 h 1333669"/>
              <a:gd name="connsiteX1" fmla="*/ 13397409 w 13397409"/>
              <a:gd name="connsiteY1" fmla="*/ 0 h 1333669"/>
              <a:gd name="connsiteX2" fmla="*/ 13397409 w 13397409"/>
              <a:gd name="connsiteY2" fmla="*/ 1333670 h 1333669"/>
              <a:gd name="connsiteX3" fmla="*/ 0 w 13397409"/>
              <a:gd name="connsiteY3" fmla="*/ 1333670 h 133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97409" h="1333669">
                <a:moveTo>
                  <a:pt x="0" y="0"/>
                </a:moveTo>
                <a:lnTo>
                  <a:pt x="13397409" y="0"/>
                </a:lnTo>
                <a:lnTo>
                  <a:pt x="13397409" y="1333670"/>
                </a:lnTo>
                <a:lnTo>
                  <a:pt x="0" y="1333670"/>
                </a:lnTo>
                <a:close/>
              </a:path>
            </a:pathLst>
          </a:custGeom>
          <a:noFill/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D20E2318-F20E-B0D1-460E-76F832BD6DB4}"/>
              </a:ext>
            </a:extLst>
          </p:cNvPr>
          <p:cNvSpPr/>
          <p:nvPr/>
        </p:nvSpPr>
        <p:spPr>
          <a:xfrm>
            <a:off x="3727508" y="5952121"/>
            <a:ext cx="13397409" cy="1054484"/>
          </a:xfrm>
          <a:custGeom>
            <a:avLst/>
            <a:gdLst>
              <a:gd name="connsiteX0" fmla="*/ 0 w 13397409"/>
              <a:gd name="connsiteY0" fmla="*/ 0 h 1054484"/>
              <a:gd name="connsiteX1" fmla="*/ 13397409 w 13397409"/>
              <a:gd name="connsiteY1" fmla="*/ 0 h 1054484"/>
              <a:gd name="connsiteX2" fmla="*/ 13397409 w 13397409"/>
              <a:gd name="connsiteY2" fmla="*/ 1054484 h 1054484"/>
              <a:gd name="connsiteX3" fmla="*/ 0 w 13397409"/>
              <a:gd name="connsiteY3" fmla="*/ 1054484 h 1054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97409" h="1054484">
                <a:moveTo>
                  <a:pt x="0" y="0"/>
                </a:moveTo>
                <a:lnTo>
                  <a:pt x="13397409" y="0"/>
                </a:lnTo>
                <a:lnTo>
                  <a:pt x="13397409" y="1054484"/>
                </a:lnTo>
                <a:lnTo>
                  <a:pt x="0" y="1054484"/>
                </a:lnTo>
                <a:close/>
              </a:path>
            </a:pathLst>
          </a:custGeom>
          <a:noFill/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BEA54634-D05D-11DF-9B26-AA95ABA914C4}"/>
              </a:ext>
            </a:extLst>
          </p:cNvPr>
          <p:cNvSpPr/>
          <p:nvPr/>
        </p:nvSpPr>
        <p:spPr>
          <a:xfrm>
            <a:off x="3727508" y="7236128"/>
            <a:ext cx="13397409" cy="1086388"/>
          </a:xfrm>
          <a:custGeom>
            <a:avLst/>
            <a:gdLst>
              <a:gd name="connsiteX0" fmla="*/ 0 w 13397409"/>
              <a:gd name="connsiteY0" fmla="*/ 0 h 1086388"/>
              <a:gd name="connsiteX1" fmla="*/ 13397409 w 13397409"/>
              <a:gd name="connsiteY1" fmla="*/ 0 h 1086388"/>
              <a:gd name="connsiteX2" fmla="*/ 13397409 w 13397409"/>
              <a:gd name="connsiteY2" fmla="*/ 1086388 h 1086388"/>
              <a:gd name="connsiteX3" fmla="*/ 0 w 13397409"/>
              <a:gd name="connsiteY3" fmla="*/ 1086388 h 1086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97409" h="1086388">
                <a:moveTo>
                  <a:pt x="0" y="0"/>
                </a:moveTo>
                <a:lnTo>
                  <a:pt x="13397409" y="0"/>
                </a:lnTo>
                <a:lnTo>
                  <a:pt x="13397409" y="1086388"/>
                </a:lnTo>
                <a:lnTo>
                  <a:pt x="0" y="1086388"/>
                </a:lnTo>
                <a:close/>
              </a:path>
            </a:pathLst>
          </a:custGeom>
          <a:noFill/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B36B02F2-A154-2733-03DB-08881690EB0B}"/>
              </a:ext>
            </a:extLst>
          </p:cNvPr>
          <p:cNvSpPr/>
          <p:nvPr/>
        </p:nvSpPr>
        <p:spPr>
          <a:xfrm>
            <a:off x="3727508" y="8583014"/>
            <a:ext cx="13397409" cy="1801698"/>
          </a:xfrm>
          <a:custGeom>
            <a:avLst/>
            <a:gdLst>
              <a:gd name="connsiteX0" fmla="*/ 0 w 13397409"/>
              <a:gd name="connsiteY0" fmla="*/ 0 h 1801698"/>
              <a:gd name="connsiteX1" fmla="*/ 13397409 w 13397409"/>
              <a:gd name="connsiteY1" fmla="*/ 0 h 1801698"/>
              <a:gd name="connsiteX2" fmla="*/ 13397409 w 13397409"/>
              <a:gd name="connsiteY2" fmla="*/ 1801698 h 1801698"/>
              <a:gd name="connsiteX3" fmla="*/ 0 w 13397409"/>
              <a:gd name="connsiteY3" fmla="*/ 1801698 h 1801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97409" h="1801698">
                <a:moveTo>
                  <a:pt x="0" y="0"/>
                </a:moveTo>
                <a:lnTo>
                  <a:pt x="13397409" y="0"/>
                </a:lnTo>
                <a:lnTo>
                  <a:pt x="13397409" y="1801698"/>
                </a:lnTo>
                <a:lnTo>
                  <a:pt x="0" y="1801698"/>
                </a:lnTo>
                <a:close/>
              </a:path>
            </a:pathLst>
          </a:custGeom>
          <a:noFill/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CC663A6-C9FF-6058-37A7-FFAE1DEBD252}"/>
              </a:ext>
            </a:extLst>
          </p:cNvPr>
          <p:cNvSpPr txBox="1"/>
          <p:nvPr/>
        </p:nvSpPr>
        <p:spPr>
          <a:xfrm>
            <a:off x="3636057" y="1612726"/>
            <a:ext cx="105028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b="1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HR Plan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4EE37CA-D5E3-6A51-7ADA-F5D0C6EF9D1B}"/>
              </a:ext>
            </a:extLst>
          </p:cNvPr>
          <p:cNvSpPr txBox="1"/>
          <p:nvPr/>
        </p:nvSpPr>
        <p:spPr>
          <a:xfrm>
            <a:off x="17633975" y="1612726"/>
            <a:ext cx="862737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b="1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Status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26EBDD0-ED2A-D734-C7E4-75FE9CD807B2}"/>
              </a:ext>
            </a:extLst>
          </p:cNvPr>
          <p:cNvSpPr txBox="1"/>
          <p:nvPr/>
        </p:nvSpPr>
        <p:spPr>
          <a:xfrm>
            <a:off x="1201570" y="1612726"/>
            <a:ext cx="954941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b="1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Tracks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2332B05E-6F2C-9115-F8F3-6BB8F881C453}"/>
              </a:ext>
            </a:extLst>
          </p:cNvPr>
          <p:cNvSpPr txBox="1"/>
          <p:nvPr/>
        </p:nvSpPr>
        <p:spPr>
          <a:xfrm>
            <a:off x="1201570" y="2313639"/>
            <a:ext cx="1683474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Employee</a:t>
            </a:r>
          </a:p>
          <a:p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Induction/</a:t>
            </a:r>
          </a:p>
          <a:p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Onboarding 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A60ED394-5A2D-B958-7C47-4480826D22C1}"/>
              </a:ext>
            </a:extLst>
          </p:cNvPr>
          <p:cNvSpPr txBox="1"/>
          <p:nvPr/>
        </p:nvSpPr>
        <p:spPr>
          <a:xfrm>
            <a:off x="1201570" y="3459158"/>
            <a:ext cx="1810111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Talent</a:t>
            </a:r>
          </a:p>
          <a:p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management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2D4C4EED-9BF1-D421-1FB3-4BC78AA4D947}"/>
              </a:ext>
            </a:extLst>
          </p:cNvPr>
          <p:cNvSpPr txBox="1"/>
          <p:nvPr/>
        </p:nvSpPr>
        <p:spPr>
          <a:xfrm>
            <a:off x="1201570" y="4645419"/>
            <a:ext cx="1771639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Learning and</a:t>
            </a:r>
          </a:p>
          <a:p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development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4724AA7-3D72-7822-DFEB-003F305A397F}"/>
              </a:ext>
            </a:extLst>
          </p:cNvPr>
          <p:cNvSpPr txBox="1"/>
          <p:nvPr/>
        </p:nvSpPr>
        <p:spPr>
          <a:xfrm>
            <a:off x="1201570" y="6204244"/>
            <a:ext cx="977898" cy="380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Payroll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E60E0DD3-4A87-73CF-E526-5C7AC318FE86}"/>
              </a:ext>
            </a:extLst>
          </p:cNvPr>
          <p:cNvSpPr txBox="1"/>
          <p:nvPr/>
        </p:nvSpPr>
        <p:spPr>
          <a:xfrm>
            <a:off x="1201570" y="7541425"/>
            <a:ext cx="1077539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Benefits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F9B3B891-03D4-B2BC-9155-D04455DED7C5}"/>
              </a:ext>
            </a:extLst>
          </p:cNvPr>
          <p:cNvSpPr txBox="1"/>
          <p:nvPr/>
        </p:nvSpPr>
        <p:spPr>
          <a:xfrm>
            <a:off x="1201570" y="9132536"/>
            <a:ext cx="1853392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HR Systems/</a:t>
            </a:r>
          </a:p>
          <a:p>
            <a:r>
              <a:rPr lang="en-US" sz="1875" spc="0" baseline="0" dirty="0">
                <a:ln/>
                <a:solidFill>
                  <a:srgbClr val="FFFFFF"/>
                </a:solidFill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  <a:rtl val="0"/>
              </a:rPr>
              <a:t>data analytics</a:t>
            </a:r>
          </a:p>
        </p:txBody>
      </p:sp>
      <p:grpSp>
        <p:nvGrpSpPr>
          <p:cNvPr id="93" name="Graphic 20">
            <a:extLst>
              <a:ext uri="{FF2B5EF4-FFF2-40B4-BE49-F238E27FC236}">
                <a16:creationId xmlns:a16="http://schemas.microsoft.com/office/drawing/2014/main" id="{83399857-D4E8-8048-6439-384B1DB6D783}"/>
              </a:ext>
            </a:extLst>
          </p:cNvPr>
          <p:cNvGrpSpPr/>
          <p:nvPr/>
        </p:nvGrpSpPr>
        <p:grpSpPr>
          <a:xfrm>
            <a:off x="18143457" y="6203946"/>
            <a:ext cx="265793" cy="441189"/>
            <a:chOff x="18143457" y="6203946"/>
            <a:chExt cx="265793" cy="441189"/>
          </a:xfrm>
          <a:solidFill>
            <a:srgbClr val="009444"/>
          </a:solidFill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16D4FC50-2908-F830-0579-D4FD4188784B}"/>
                </a:ext>
              </a:extLst>
            </p:cNvPr>
            <p:cNvSpPr/>
            <p:nvPr/>
          </p:nvSpPr>
          <p:spPr>
            <a:xfrm>
              <a:off x="18143457" y="6203946"/>
              <a:ext cx="265793" cy="340102"/>
            </a:xfrm>
            <a:custGeom>
              <a:avLst/>
              <a:gdLst>
                <a:gd name="connsiteX0" fmla="*/ 15397 w 265793"/>
                <a:gd name="connsiteY0" fmla="*/ 0 h 340102"/>
                <a:gd name="connsiteX1" fmla="*/ 136818 w 265793"/>
                <a:gd name="connsiteY1" fmla="*/ 77850 h 340102"/>
                <a:gd name="connsiteX2" fmla="*/ 256897 w 265793"/>
                <a:gd name="connsiteY2" fmla="*/ 155287 h 340102"/>
                <a:gd name="connsiteX3" fmla="*/ 262885 w 265793"/>
                <a:gd name="connsiteY3" fmla="*/ 160140 h 340102"/>
                <a:gd name="connsiteX4" fmla="*/ 260407 w 265793"/>
                <a:gd name="connsiteY4" fmla="*/ 178002 h 340102"/>
                <a:gd name="connsiteX5" fmla="*/ 254936 w 265793"/>
                <a:gd name="connsiteY5" fmla="*/ 181099 h 340102"/>
                <a:gd name="connsiteX6" fmla="*/ 85194 w 265793"/>
                <a:gd name="connsiteY6" fmla="*/ 265970 h 340102"/>
                <a:gd name="connsiteX7" fmla="*/ 29232 w 265793"/>
                <a:gd name="connsiteY7" fmla="*/ 293641 h 340102"/>
                <a:gd name="connsiteX8" fmla="*/ 25000 w 265793"/>
                <a:gd name="connsiteY8" fmla="*/ 300145 h 340102"/>
                <a:gd name="connsiteX9" fmla="*/ 25103 w 265793"/>
                <a:gd name="connsiteY9" fmla="*/ 325338 h 340102"/>
                <a:gd name="connsiteX10" fmla="*/ 12609 w 265793"/>
                <a:gd name="connsiteY10" fmla="*/ 340103 h 340102"/>
                <a:gd name="connsiteX11" fmla="*/ 117 w 265793"/>
                <a:gd name="connsiteY11" fmla="*/ 325235 h 340102"/>
                <a:gd name="connsiteX12" fmla="*/ 117 w 265793"/>
                <a:gd name="connsiteY12" fmla="*/ 66493 h 340102"/>
                <a:gd name="connsiteX13" fmla="*/ 13 w 265793"/>
                <a:gd name="connsiteY13" fmla="*/ 17552 h 340102"/>
                <a:gd name="connsiteX14" fmla="*/ 9719 w 265793"/>
                <a:gd name="connsiteY14" fmla="*/ 0 h 340102"/>
                <a:gd name="connsiteX15" fmla="*/ 15397 w 265793"/>
                <a:gd name="connsiteY15" fmla="*/ 0 h 340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5793" h="340102">
                  <a:moveTo>
                    <a:pt x="15397" y="0"/>
                  </a:moveTo>
                  <a:cubicBezTo>
                    <a:pt x="55871" y="25916"/>
                    <a:pt x="96344" y="51831"/>
                    <a:pt x="136818" y="77850"/>
                  </a:cubicBezTo>
                  <a:cubicBezTo>
                    <a:pt x="176879" y="103559"/>
                    <a:pt x="216837" y="129475"/>
                    <a:pt x="256897" y="155287"/>
                  </a:cubicBezTo>
                  <a:cubicBezTo>
                    <a:pt x="259065" y="156629"/>
                    <a:pt x="261234" y="158178"/>
                    <a:pt x="262885" y="160140"/>
                  </a:cubicBezTo>
                  <a:cubicBezTo>
                    <a:pt x="267636" y="165818"/>
                    <a:pt x="266397" y="173665"/>
                    <a:pt x="260407" y="178002"/>
                  </a:cubicBezTo>
                  <a:cubicBezTo>
                    <a:pt x="258653" y="179241"/>
                    <a:pt x="256794" y="180170"/>
                    <a:pt x="254936" y="181099"/>
                  </a:cubicBezTo>
                  <a:cubicBezTo>
                    <a:pt x="198355" y="209389"/>
                    <a:pt x="141774" y="237680"/>
                    <a:pt x="85194" y="265970"/>
                  </a:cubicBezTo>
                  <a:cubicBezTo>
                    <a:pt x="66608" y="275262"/>
                    <a:pt x="47921" y="284555"/>
                    <a:pt x="29232" y="293641"/>
                  </a:cubicBezTo>
                  <a:cubicBezTo>
                    <a:pt x="26239" y="295086"/>
                    <a:pt x="24897" y="296738"/>
                    <a:pt x="25000" y="300145"/>
                  </a:cubicBezTo>
                  <a:cubicBezTo>
                    <a:pt x="25309" y="308509"/>
                    <a:pt x="25103" y="316975"/>
                    <a:pt x="25103" y="325338"/>
                  </a:cubicBezTo>
                  <a:cubicBezTo>
                    <a:pt x="25103" y="334218"/>
                    <a:pt x="20044" y="340103"/>
                    <a:pt x="12609" y="340103"/>
                  </a:cubicBezTo>
                  <a:cubicBezTo>
                    <a:pt x="5279" y="340103"/>
                    <a:pt x="117" y="334011"/>
                    <a:pt x="117" y="325235"/>
                  </a:cubicBezTo>
                  <a:cubicBezTo>
                    <a:pt x="117" y="239022"/>
                    <a:pt x="117" y="152706"/>
                    <a:pt x="117" y="66493"/>
                  </a:cubicBezTo>
                  <a:cubicBezTo>
                    <a:pt x="117" y="50179"/>
                    <a:pt x="427" y="33866"/>
                    <a:pt x="13" y="17552"/>
                  </a:cubicBezTo>
                  <a:cubicBezTo>
                    <a:pt x="-193" y="9499"/>
                    <a:pt x="1976" y="3304"/>
                    <a:pt x="9719" y="0"/>
                  </a:cubicBezTo>
                  <a:cubicBezTo>
                    <a:pt x="11577" y="0"/>
                    <a:pt x="13436" y="0"/>
                    <a:pt x="15397" y="0"/>
                  </a:cubicBezTo>
                  <a:close/>
                </a:path>
              </a:pathLst>
            </a:custGeom>
            <a:solidFill>
              <a:srgbClr val="009444"/>
            </a:solidFill>
            <a:ln w="10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7CEEE1A-4122-58DE-22AB-D4DF25AFA11C}"/>
                </a:ext>
              </a:extLst>
            </p:cNvPr>
            <p:cNvSpPr/>
            <p:nvPr/>
          </p:nvSpPr>
          <p:spPr>
            <a:xfrm>
              <a:off x="18143506" y="6567072"/>
              <a:ext cx="25054" cy="78063"/>
            </a:xfrm>
            <a:custGeom>
              <a:avLst/>
              <a:gdLst>
                <a:gd name="connsiteX0" fmla="*/ 25054 w 25054"/>
                <a:gd name="connsiteY0" fmla="*/ 38720 h 78063"/>
                <a:gd name="connsiteX1" fmla="*/ 25054 w 25054"/>
                <a:gd name="connsiteY1" fmla="*/ 63913 h 78063"/>
                <a:gd name="connsiteX2" fmla="*/ 13077 w 25054"/>
                <a:gd name="connsiteY2" fmla="*/ 78058 h 78063"/>
                <a:gd name="connsiteX3" fmla="*/ 171 w 25054"/>
                <a:gd name="connsiteY3" fmla="*/ 64738 h 78063"/>
                <a:gd name="connsiteX4" fmla="*/ 67 w 25054"/>
                <a:gd name="connsiteY4" fmla="*/ 41507 h 78063"/>
                <a:gd name="connsiteX5" fmla="*/ 67 w 25054"/>
                <a:gd name="connsiteY5" fmla="*/ 13940 h 78063"/>
                <a:gd name="connsiteX6" fmla="*/ 12457 w 25054"/>
                <a:gd name="connsiteY6" fmla="*/ 1 h 78063"/>
                <a:gd name="connsiteX7" fmla="*/ 25054 w 25054"/>
                <a:gd name="connsiteY7" fmla="*/ 14146 h 78063"/>
                <a:gd name="connsiteX8" fmla="*/ 25054 w 25054"/>
                <a:gd name="connsiteY8" fmla="*/ 38720 h 78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054" h="78063">
                  <a:moveTo>
                    <a:pt x="25054" y="38720"/>
                  </a:moveTo>
                  <a:cubicBezTo>
                    <a:pt x="25054" y="47083"/>
                    <a:pt x="25054" y="55446"/>
                    <a:pt x="25054" y="63913"/>
                  </a:cubicBezTo>
                  <a:cubicBezTo>
                    <a:pt x="25054" y="72276"/>
                    <a:pt x="20304" y="77851"/>
                    <a:pt x="13077" y="78058"/>
                  </a:cubicBezTo>
                  <a:cubicBezTo>
                    <a:pt x="5849" y="78264"/>
                    <a:pt x="481" y="72999"/>
                    <a:pt x="171" y="64738"/>
                  </a:cubicBezTo>
                  <a:cubicBezTo>
                    <a:pt x="-139" y="56995"/>
                    <a:pt x="67" y="49251"/>
                    <a:pt x="67" y="41507"/>
                  </a:cubicBezTo>
                  <a:cubicBezTo>
                    <a:pt x="67" y="32318"/>
                    <a:pt x="-36" y="23129"/>
                    <a:pt x="67" y="13940"/>
                  </a:cubicBezTo>
                  <a:cubicBezTo>
                    <a:pt x="171" y="5887"/>
                    <a:pt x="5437" y="105"/>
                    <a:pt x="12457" y="1"/>
                  </a:cubicBezTo>
                  <a:cubicBezTo>
                    <a:pt x="19685" y="-102"/>
                    <a:pt x="25054" y="5783"/>
                    <a:pt x="25054" y="14146"/>
                  </a:cubicBezTo>
                  <a:cubicBezTo>
                    <a:pt x="25054" y="22303"/>
                    <a:pt x="25054" y="30563"/>
                    <a:pt x="25054" y="38720"/>
                  </a:cubicBezTo>
                  <a:close/>
                </a:path>
              </a:pathLst>
            </a:custGeom>
            <a:solidFill>
              <a:srgbClr val="009444"/>
            </a:solidFill>
            <a:ln w="10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96" name="Graphic 20">
            <a:extLst>
              <a:ext uri="{FF2B5EF4-FFF2-40B4-BE49-F238E27FC236}">
                <a16:creationId xmlns:a16="http://schemas.microsoft.com/office/drawing/2014/main" id="{5C4F0E6A-3C2C-4EAE-349B-425BACB45810}"/>
              </a:ext>
            </a:extLst>
          </p:cNvPr>
          <p:cNvGrpSpPr/>
          <p:nvPr/>
        </p:nvGrpSpPr>
        <p:grpSpPr>
          <a:xfrm>
            <a:off x="18143457" y="7511081"/>
            <a:ext cx="265793" cy="441292"/>
            <a:chOff x="18143457" y="7511081"/>
            <a:chExt cx="265793" cy="441292"/>
          </a:xfrm>
          <a:solidFill>
            <a:srgbClr val="009444"/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733491CA-9A2D-9AA0-FDF8-0A926E8641A3}"/>
                </a:ext>
              </a:extLst>
            </p:cNvPr>
            <p:cNvSpPr/>
            <p:nvPr/>
          </p:nvSpPr>
          <p:spPr>
            <a:xfrm>
              <a:off x="18143457" y="7511081"/>
              <a:ext cx="265793" cy="340102"/>
            </a:xfrm>
            <a:custGeom>
              <a:avLst/>
              <a:gdLst>
                <a:gd name="connsiteX0" fmla="*/ 15397 w 265793"/>
                <a:gd name="connsiteY0" fmla="*/ 0 h 340102"/>
                <a:gd name="connsiteX1" fmla="*/ 136818 w 265793"/>
                <a:gd name="connsiteY1" fmla="*/ 77850 h 340102"/>
                <a:gd name="connsiteX2" fmla="*/ 256897 w 265793"/>
                <a:gd name="connsiteY2" fmla="*/ 155287 h 340102"/>
                <a:gd name="connsiteX3" fmla="*/ 262885 w 265793"/>
                <a:gd name="connsiteY3" fmla="*/ 160139 h 340102"/>
                <a:gd name="connsiteX4" fmla="*/ 260407 w 265793"/>
                <a:gd name="connsiteY4" fmla="*/ 178002 h 340102"/>
                <a:gd name="connsiteX5" fmla="*/ 254936 w 265793"/>
                <a:gd name="connsiteY5" fmla="*/ 181099 h 340102"/>
                <a:gd name="connsiteX6" fmla="*/ 85194 w 265793"/>
                <a:gd name="connsiteY6" fmla="*/ 265969 h 340102"/>
                <a:gd name="connsiteX7" fmla="*/ 29232 w 265793"/>
                <a:gd name="connsiteY7" fmla="*/ 293641 h 340102"/>
                <a:gd name="connsiteX8" fmla="*/ 25000 w 265793"/>
                <a:gd name="connsiteY8" fmla="*/ 300145 h 340102"/>
                <a:gd name="connsiteX9" fmla="*/ 25103 w 265793"/>
                <a:gd name="connsiteY9" fmla="*/ 325338 h 340102"/>
                <a:gd name="connsiteX10" fmla="*/ 12609 w 265793"/>
                <a:gd name="connsiteY10" fmla="*/ 340103 h 340102"/>
                <a:gd name="connsiteX11" fmla="*/ 117 w 265793"/>
                <a:gd name="connsiteY11" fmla="*/ 325235 h 340102"/>
                <a:gd name="connsiteX12" fmla="*/ 117 w 265793"/>
                <a:gd name="connsiteY12" fmla="*/ 66493 h 340102"/>
                <a:gd name="connsiteX13" fmla="*/ 13 w 265793"/>
                <a:gd name="connsiteY13" fmla="*/ 17552 h 340102"/>
                <a:gd name="connsiteX14" fmla="*/ 9719 w 265793"/>
                <a:gd name="connsiteY14" fmla="*/ 0 h 340102"/>
                <a:gd name="connsiteX15" fmla="*/ 15397 w 265793"/>
                <a:gd name="connsiteY15" fmla="*/ 0 h 340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5793" h="340102">
                  <a:moveTo>
                    <a:pt x="15397" y="0"/>
                  </a:moveTo>
                  <a:cubicBezTo>
                    <a:pt x="55871" y="25915"/>
                    <a:pt x="96344" y="51831"/>
                    <a:pt x="136818" y="77850"/>
                  </a:cubicBezTo>
                  <a:cubicBezTo>
                    <a:pt x="176879" y="103559"/>
                    <a:pt x="216837" y="129474"/>
                    <a:pt x="256897" y="155287"/>
                  </a:cubicBezTo>
                  <a:cubicBezTo>
                    <a:pt x="259065" y="156629"/>
                    <a:pt x="261234" y="158177"/>
                    <a:pt x="262885" y="160139"/>
                  </a:cubicBezTo>
                  <a:cubicBezTo>
                    <a:pt x="267636" y="165818"/>
                    <a:pt x="266397" y="173768"/>
                    <a:pt x="260407" y="178002"/>
                  </a:cubicBezTo>
                  <a:cubicBezTo>
                    <a:pt x="258653" y="179240"/>
                    <a:pt x="256794" y="180169"/>
                    <a:pt x="254936" y="181099"/>
                  </a:cubicBezTo>
                  <a:cubicBezTo>
                    <a:pt x="198355" y="209389"/>
                    <a:pt x="141774" y="237679"/>
                    <a:pt x="85194" y="265969"/>
                  </a:cubicBezTo>
                  <a:cubicBezTo>
                    <a:pt x="66608" y="275262"/>
                    <a:pt x="47921" y="284555"/>
                    <a:pt x="29232" y="293641"/>
                  </a:cubicBezTo>
                  <a:cubicBezTo>
                    <a:pt x="26239" y="295086"/>
                    <a:pt x="24897" y="296738"/>
                    <a:pt x="25000" y="300145"/>
                  </a:cubicBezTo>
                  <a:cubicBezTo>
                    <a:pt x="25309" y="308508"/>
                    <a:pt x="25103" y="316975"/>
                    <a:pt x="25103" y="325338"/>
                  </a:cubicBezTo>
                  <a:cubicBezTo>
                    <a:pt x="25103" y="334218"/>
                    <a:pt x="20044" y="340103"/>
                    <a:pt x="12609" y="340103"/>
                  </a:cubicBezTo>
                  <a:cubicBezTo>
                    <a:pt x="5279" y="340103"/>
                    <a:pt x="117" y="334011"/>
                    <a:pt x="117" y="325235"/>
                  </a:cubicBezTo>
                  <a:cubicBezTo>
                    <a:pt x="117" y="239022"/>
                    <a:pt x="117" y="152705"/>
                    <a:pt x="117" y="66493"/>
                  </a:cubicBezTo>
                  <a:cubicBezTo>
                    <a:pt x="117" y="50179"/>
                    <a:pt x="427" y="33865"/>
                    <a:pt x="13" y="17552"/>
                  </a:cubicBezTo>
                  <a:cubicBezTo>
                    <a:pt x="-193" y="9499"/>
                    <a:pt x="1976" y="3303"/>
                    <a:pt x="9719" y="0"/>
                  </a:cubicBezTo>
                  <a:cubicBezTo>
                    <a:pt x="11577" y="0"/>
                    <a:pt x="13436" y="0"/>
                    <a:pt x="15397" y="0"/>
                  </a:cubicBezTo>
                  <a:close/>
                </a:path>
              </a:pathLst>
            </a:custGeom>
            <a:solidFill>
              <a:srgbClr val="009444"/>
            </a:solidFill>
            <a:ln w="10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8D0CF688-B5CE-D9CD-B72A-4D3596A890AB}"/>
                </a:ext>
              </a:extLst>
            </p:cNvPr>
            <p:cNvSpPr/>
            <p:nvPr/>
          </p:nvSpPr>
          <p:spPr>
            <a:xfrm>
              <a:off x="18143506" y="7874310"/>
              <a:ext cx="25054" cy="78063"/>
            </a:xfrm>
            <a:custGeom>
              <a:avLst/>
              <a:gdLst>
                <a:gd name="connsiteX0" fmla="*/ 25054 w 25054"/>
                <a:gd name="connsiteY0" fmla="*/ 38720 h 78063"/>
                <a:gd name="connsiteX1" fmla="*/ 25054 w 25054"/>
                <a:gd name="connsiteY1" fmla="*/ 63913 h 78063"/>
                <a:gd name="connsiteX2" fmla="*/ 13077 w 25054"/>
                <a:gd name="connsiteY2" fmla="*/ 78058 h 78063"/>
                <a:gd name="connsiteX3" fmla="*/ 171 w 25054"/>
                <a:gd name="connsiteY3" fmla="*/ 64738 h 78063"/>
                <a:gd name="connsiteX4" fmla="*/ 67 w 25054"/>
                <a:gd name="connsiteY4" fmla="*/ 41507 h 78063"/>
                <a:gd name="connsiteX5" fmla="*/ 67 w 25054"/>
                <a:gd name="connsiteY5" fmla="*/ 13940 h 78063"/>
                <a:gd name="connsiteX6" fmla="*/ 12457 w 25054"/>
                <a:gd name="connsiteY6" fmla="*/ 1 h 78063"/>
                <a:gd name="connsiteX7" fmla="*/ 25054 w 25054"/>
                <a:gd name="connsiteY7" fmla="*/ 14146 h 78063"/>
                <a:gd name="connsiteX8" fmla="*/ 25054 w 25054"/>
                <a:gd name="connsiteY8" fmla="*/ 38720 h 78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054" h="78063">
                  <a:moveTo>
                    <a:pt x="25054" y="38720"/>
                  </a:moveTo>
                  <a:cubicBezTo>
                    <a:pt x="25054" y="47083"/>
                    <a:pt x="25054" y="55446"/>
                    <a:pt x="25054" y="63913"/>
                  </a:cubicBezTo>
                  <a:cubicBezTo>
                    <a:pt x="25054" y="72276"/>
                    <a:pt x="20304" y="77851"/>
                    <a:pt x="13077" y="78058"/>
                  </a:cubicBezTo>
                  <a:cubicBezTo>
                    <a:pt x="5849" y="78264"/>
                    <a:pt x="481" y="72999"/>
                    <a:pt x="171" y="64738"/>
                  </a:cubicBezTo>
                  <a:cubicBezTo>
                    <a:pt x="-139" y="56994"/>
                    <a:pt x="67" y="49251"/>
                    <a:pt x="67" y="41507"/>
                  </a:cubicBezTo>
                  <a:cubicBezTo>
                    <a:pt x="67" y="32318"/>
                    <a:pt x="-36" y="23129"/>
                    <a:pt x="67" y="13940"/>
                  </a:cubicBezTo>
                  <a:cubicBezTo>
                    <a:pt x="171" y="5887"/>
                    <a:pt x="5437" y="105"/>
                    <a:pt x="12457" y="1"/>
                  </a:cubicBezTo>
                  <a:cubicBezTo>
                    <a:pt x="19685" y="-102"/>
                    <a:pt x="25054" y="5783"/>
                    <a:pt x="25054" y="14146"/>
                  </a:cubicBezTo>
                  <a:cubicBezTo>
                    <a:pt x="25054" y="22200"/>
                    <a:pt x="25054" y="30459"/>
                    <a:pt x="25054" y="38720"/>
                  </a:cubicBezTo>
                  <a:close/>
                </a:path>
              </a:pathLst>
            </a:custGeom>
            <a:solidFill>
              <a:srgbClr val="009444"/>
            </a:solidFill>
            <a:ln w="10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99" name="Graphic 20">
            <a:extLst>
              <a:ext uri="{FF2B5EF4-FFF2-40B4-BE49-F238E27FC236}">
                <a16:creationId xmlns:a16="http://schemas.microsoft.com/office/drawing/2014/main" id="{1C5FBF1F-8DE2-9C45-DDAA-EC923C708604}"/>
              </a:ext>
            </a:extLst>
          </p:cNvPr>
          <p:cNvGrpSpPr/>
          <p:nvPr/>
        </p:nvGrpSpPr>
        <p:grpSpPr>
          <a:xfrm>
            <a:off x="18143457" y="9288103"/>
            <a:ext cx="265793" cy="441189"/>
            <a:chOff x="18143457" y="9288103"/>
            <a:chExt cx="265793" cy="441189"/>
          </a:xfrm>
          <a:solidFill>
            <a:srgbClr val="009444"/>
          </a:solidFill>
        </p:grpSpPr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DF310642-00E3-5E02-42C0-269916D6E015}"/>
                </a:ext>
              </a:extLst>
            </p:cNvPr>
            <p:cNvSpPr/>
            <p:nvPr/>
          </p:nvSpPr>
          <p:spPr>
            <a:xfrm>
              <a:off x="18143457" y="9288103"/>
              <a:ext cx="265793" cy="340102"/>
            </a:xfrm>
            <a:custGeom>
              <a:avLst/>
              <a:gdLst>
                <a:gd name="connsiteX0" fmla="*/ 15397 w 265793"/>
                <a:gd name="connsiteY0" fmla="*/ 0 h 340102"/>
                <a:gd name="connsiteX1" fmla="*/ 136818 w 265793"/>
                <a:gd name="connsiteY1" fmla="*/ 77850 h 340102"/>
                <a:gd name="connsiteX2" fmla="*/ 256897 w 265793"/>
                <a:gd name="connsiteY2" fmla="*/ 155287 h 340102"/>
                <a:gd name="connsiteX3" fmla="*/ 262885 w 265793"/>
                <a:gd name="connsiteY3" fmla="*/ 160140 h 340102"/>
                <a:gd name="connsiteX4" fmla="*/ 260407 w 265793"/>
                <a:gd name="connsiteY4" fmla="*/ 178002 h 340102"/>
                <a:gd name="connsiteX5" fmla="*/ 254936 w 265793"/>
                <a:gd name="connsiteY5" fmla="*/ 181099 h 340102"/>
                <a:gd name="connsiteX6" fmla="*/ 85194 w 265793"/>
                <a:gd name="connsiteY6" fmla="*/ 265970 h 340102"/>
                <a:gd name="connsiteX7" fmla="*/ 29232 w 265793"/>
                <a:gd name="connsiteY7" fmla="*/ 293641 h 340102"/>
                <a:gd name="connsiteX8" fmla="*/ 25000 w 265793"/>
                <a:gd name="connsiteY8" fmla="*/ 300145 h 340102"/>
                <a:gd name="connsiteX9" fmla="*/ 25103 w 265793"/>
                <a:gd name="connsiteY9" fmla="*/ 325338 h 340102"/>
                <a:gd name="connsiteX10" fmla="*/ 12609 w 265793"/>
                <a:gd name="connsiteY10" fmla="*/ 340103 h 340102"/>
                <a:gd name="connsiteX11" fmla="*/ 117 w 265793"/>
                <a:gd name="connsiteY11" fmla="*/ 325235 h 340102"/>
                <a:gd name="connsiteX12" fmla="*/ 117 w 265793"/>
                <a:gd name="connsiteY12" fmla="*/ 66493 h 340102"/>
                <a:gd name="connsiteX13" fmla="*/ 13 w 265793"/>
                <a:gd name="connsiteY13" fmla="*/ 17552 h 340102"/>
                <a:gd name="connsiteX14" fmla="*/ 9719 w 265793"/>
                <a:gd name="connsiteY14" fmla="*/ 0 h 340102"/>
                <a:gd name="connsiteX15" fmla="*/ 15397 w 265793"/>
                <a:gd name="connsiteY15" fmla="*/ 0 h 340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5793" h="340102">
                  <a:moveTo>
                    <a:pt x="15397" y="0"/>
                  </a:moveTo>
                  <a:cubicBezTo>
                    <a:pt x="55871" y="25916"/>
                    <a:pt x="96344" y="51831"/>
                    <a:pt x="136818" y="77850"/>
                  </a:cubicBezTo>
                  <a:cubicBezTo>
                    <a:pt x="176879" y="103559"/>
                    <a:pt x="216837" y="129474"/>
                    <a:pt x="256897" y="155287"/>
                  </a:cubicBezTo>
                  <a:cubicBezTo>
                    <a:pt x="259065" y="156629"/>
                    <a:pt x="261234" y="158178"/>
                    <a:pt x="262885" y="160140"/>
                  </a:cubicBezTo>
                  <a:cubicBezTo>
                    <a:pt x="267636" y="165818"/>
                    <a:pt x="266397" y="173665"/>
                    <a:pt x="260407" y="178002"/>
                  </a:cubicBezTo>
                  <a:cubicBezTo>
                    <a:pt x="258653" y="179240"/>
                    <a:pt x="256794" y="180170"/>
                    <a:pt x="254936" y="181099"/>
                  </a:cubicBezTo>
                  <a:cubicBezTo>
                    <a:pt x="198355" y="209389"/>
                    <a:pt x="141774" y="237679"/>
                    <a:pt x="85194" y="265970"/>
                  </a:cubicBezTo>
                  <a:cubicBezTo>
                    <a:pt x="66608" y="275262"/>
                    <a:pt x="47921" y="284555"/>
                    <a:pt x="29232" y="293641"/>
                  </a:cubicBezTo>
                  <a:cubicBezTo>
                    <a:pt x="26239" y="295086"/>
                    <a:pt x="24897" y="296738"/>
                    <a:pt x="25000" y="300145"/>
                  </a:cubicBezTo>
                  <a:cubicBezTo>
                    <a:pt x="25309" y="308509"/>
                    <a:pt x="25103" y="316975"/>
                    <a:pt x="25103" y="325338"/>
                  </a:cubicBezTo>
                  <a:cubicBezTo>
                    <a:pt x="25103" y="334218"/>
                    <a:pt x="20044" y="340103"/>
                    <a:pt x="12609" y="340103"/>
                  </a:cubicBezTo>
                  <a:cubicBezTo>
                    <a:pt x="5279" y="340103"/>
                    <a:pt x="117" y="334011"/>
                    <a:pt x="117" y="325235"/>
                  </a:cubicBezTo>
                  <a:cubicBezTo>
                    <a:pt x="117" y="239022"/>
                    <a:pt x="117" y="152705"/>
                    <a:pt x="117" y="66493"/>
                  </a:cubicBezTo>
                  <a:cubicBezTo>
                    <a:pt x="117" y="50179"/>
                    <a:pt x="427" y="33865"/>
                    <a:pt x="13" y="17552"/>
                  </a:cubicBezTo>
                  <a:cubicBezTo>
                    <a:pt x="-193" y="9499"/>
                    <a:pt x="1976" y="3304"/>
                    <a:pt x="9719" y="0"/>
                  </a:cubicBezTo>
                  <a:cubicBezTo>
                    <a:pt x="11577" y="0"/>
                    <a:pt x="13436" y="0"/>
                    <a:pt x="15397" y="0"/>
                  </a:cubicBezTo>
                  <a:close/>
                </a:path>
              </a:pathLst>
            </a:custGeom>
            <a:solidFill>
              <a:srgbClr val="009444"/>
            </a:solidFill>
            <a:ln w="10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1EA73656-8E0A-B72F-525D-C890CF5EBC05}"/>
                </a:ext>
              </a:extLst>
            </p:cNvPr>
            <p:cNvSpPr/>
            <p:nvPr/>
          </p:nvSpPr>
          <p:spPr>
            <a:xfrm>
              <a:off x="18143506" y="9651229"/>
              <a:ext cx="25054" cy="78063"/>
            </a:xfrm>
            <a:custGeom>
              <a:avLst/>
              <a:gdLst>
                <a:gd name="connsiteX0" fmla="*/ 25054 w 25054"/>
                <a:gd name="connsiteY0" fmla="*/ 38720 h 78063"/>
                <a:gd name="connsiteX1" fmla="*/ 25054 w 25054"/>
                <a:gd name="connsiteY1" fmla="*/ 63913 h 78063"/>
                <a:gd name="connsiteX2" fmla="*/ 13077 w 25054"/>
                <a:gd name="connsiteY2" fmla="*/ 78058 h 78063"/>
                <a:gd name="connsiteX3" fmla="*/ 171 w 25054"/>
                <a:gd name="connsiteY3" fmla="*/ 64739 h 78063"/>
                <a:gd name="connsiteX4" fmla="*/ 67 w 25054"/>
                <a:gd name="connsiteY4" fmla="*/ 41508 h 78063"/>
                <a:gd name="connsiteX5" fmla="*/ 67 w 25054"/>
                <a:gd name="connsiteY5" fmla="*/ 13940 h 78063"/>
                <a:gd name="connsiteX6" fmla="*/ 12457 w 25054"/>
                <a:gd name="connsiteY6" fmla="*/ 1 h 78063"/>
                <a:gd name="connsiteX7" fmla="*/ 25054 w 25054"/>
                <a:gd name="connsiteY7" fmla="*/ 14146 h 78063"/>
                <a:gd name="connsiteX8" fmla="*/ 25054 w 25054"/>
                <a:gd name="connsiteY8" fmla="*/ 38720 h 78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054" h="78063">
                  <a:moveTo>
                    <a:pt x="25054" y="38720"/>
                  </a:moveTo>
                  <a:cubicBezTo>
                    <a:pt x="25054" y="47083"/>
                    <a:pt x="25054" y="55446"/>
                    <a:pt x="25054" y="63913"/>
                  </a:cubicBezTo>
                  <a:cubicBezTo>
                    <a:pt x="25054" y="72276"/>
                    <a:pt x="20304" y="77851"/>
                    <a:pt x="13077" y="78058"/>
                  </a:cubicBezTo>
                  <a:cubicBezTo>
                    <a:pt x="5849" y="78264"/>
                    <a:pt x="481" y="72999"/>
                    <a:pt x="171" y="64739"/>
                  </a:cubicBezTo>
                  <a:cubicBezTo>
                    <a:pt x="-139" y="56995"/>
                    <a:pt x="67" y="49251"/>
                    <a:pt x="67" y="41508"/>
                  </a:cubicBezTo>
                  <a:cubicBezTo>
                    <a:pt x="67" y="32318"/>
                    <a:pt x="-36" y="23129"/>
                    <a:pt x="67" y="13940"/>
                  </a:cubicBezTo>
                  <a:cubicBezTo>
                    <a:pt x="171" y="5887"/>
                    <a:pt x="5437" y="105"/>
                    <a:pt x="12457" y="1"/>
                  </a:cubicBezTo>
                  <a:cubicBezTo>
                    <a:pt x="19685" y="-102"/>
                    <a:pt x="25054" y="5783"/>
                    <a:pt x="25054" y="14146"/>
                  </a:cubicBezTo>
                  <a:cubicBezTo>
                    <a:pt x="25054" y="22304"/>
                    <a:pt x="25054" y="30460"/>
                    <a:pt x="25054" y="38720"/>
                  </a:cubicBezTo>
                  <a:close/>
                </a:path>
              </a:pathLst>
            </a:custGeom>
            <a:solidFill>
              <a:srgbClr val="009444"/>
            </a:solidFill>
            <a:ln w="10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4A2C83A6-821C-D210-8B5B-5005EA4E5F5F}"/>
              </a:ext>
            </a:extLst>
          </p:cNvPr>
          <p:cNvSpPr/>
          <p:nvPr/>
        </p:nvSpPr>
        <p:spPr>
          <a:xfrm>
            <a:off x="18103926" y="4833623"/>
            <a:ext cx="344645" cy="344645"/>
          </a:xfrm>
          <a:custGeom>
            <a:avLst/>
            <a:gdLst>
              <a:gd name="connsiteX0" fmla="*/ 344646 w 344645"/>
              <a:gd name="connsiteY0" fmla="*/ 172323 h 344645"/>
              <a:gd name="connsiteX1" fmla="*/ 172324 w 344645"/>
              <a:gd name="connsiteY1" fmla="*/ 344646 h 344645"/>
              <a:gd name="connsiteX2" fmla="*/ 2 w 344645"/>
              <a:gd name="connsiteY2" fmla="*/ 172323 h 344645"/>
              <a:gd name="connsiteX3" fmla="*/ 172324 w 344645"/>
              <a:gd name="connsiteY3" fmla="*/ 0 h 344645"/>
              <a:gd name="connsiteX4" fmla="*/ 344646 w 344645"/>
              <a:gd name="connsiteY4" fmla="*/ 172323 h 344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645" h="344645">
                <a:moveTo>
                  <a:pt x="344646" y="172323"/>
                </a:moveTo>
                <a:cubicBezTo>
                  <a:pt x="344646" y="267494"/>
                  <a:pt x="267494" y="344646"/>
                  <a:pt x="172324" y="344646"/>
                </a:cubicBezTo>
                <a:cubicBezTo>
                  <a:pt x="77152" y="344646"/>
                  <a:pt x="2" y="267494"/>
                  <a:pt x="2" y="172323"/>
                </a:cubicBezTo>
                <a:cubicBezTo>
                  <a:pt x="2" y="77152"/>
                  <a:pt x="77154" y="0"/>
                  <a:pt x="172324" y="0"/>
                </a:cubicBezTo>
                <a:cubicBezTo>
                  <a:pt x="267495" y="0"/>
                  <a:pt x="344646" y="77152"/>
                  <a:pt x="344646" y="172323"/>
                </a:cubicBezTo>
                <a:close/>
              </a:path>
            </a:pathLst>
          </a:custGeom>
          <a:solidFill>
            <a:srgbClr val="009444"/>
          </a:solidFill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3" name="Freeform: Shape 102">
            <a:extLst>
              <a:ext uri="{FF2B5EF4-FFF2-40B4-BE49-F238E27FC236}">
                <a16:creationId xmlns:a16="http://schemas.microsoft.com/office/drawing/2014/main" id="{16B12591-D03E-1E1C-C429-3FCA57B91DA0}"/>
              </a:ext>
            </a:extLst>
          </p:cNvPr>
          <p:cNvSpPr/>
          <p:nvPr/>
        </p:nvSpPr>
        <p:spPr>
          <a:xfrm>
            <a:off x="18103926" y="3621271"/>
            <a:ext cx="344645" cy="344645"/>
          </a:xfrm>
          <a:custGeom>
            <a:avLst/>
            <a:gdLst>
              <a:gd name="connsiteX0" fmla="*/ 344646 w 344645"/>
              <a:gd name="connsiteY0" fmla="*/ 172323 h 344645"/>
              <a:gd name="connsiteX1" fmla="*/ 172324 w 344645"/>
              <a:gd name="connsiteY1" fmla="*/ 344646 h 344645"/>
              <a:gd name="connsiteX2" fmla="*/ 2 w 344645"/>
              <a:gd name="connsiteY2" fmla="*/ 172323 h 344645"/>
              <a:gd name="connsiteX3" fmla="*/ 172324 w 344645"/>
              <a:gd name="connsiteY3" fmla="*/ 0 h 344645"/>
              <a:gd name="connsiteX4" fmla="*/ 344646 w 344645"/>
              <a:gd name="connsiteY4" fmla="*/ 172323 h 344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645" h="344645">
                <a:moveTo>
                  <a:pt x="344646" y="172323"/>
                </a:moveTo>
                <a:cubicBezTo>
                  <a:pt x="344646" y="267494"/>
                  <a:pt x="267494" y="344646"/>
                  <a:pt x="172324" y="344646"/>
                </a:cubicBezTo>
                <a:cubicBezTo>
                  <a:pt x="77152" y="344646"/>
                  <a:pt x="2" y="267494"/>
                  <a:pt x="2" y="172323"/>
                </a:cubicBezTo>
                <a:cubicBezTo>
                  <a:pt x="2" y="77151"/>
                  <a:pt x="77154" y="0"/>
                  <a:pt x="172324" y="0"/>
                </a:cubicBezTo>
                <a:cubicBezTo>
                  <a:pt x="267495" y="0"/>
                  <a:pt x="344646" y="77151"/>
                  <a:pt x="344646" y="172323"/>
                </a:cubicBezTo>
                <a:close/>
              </a:path>
            </a:pathLst>
          </a:custGeom>
          <a:solidFill>
            <a:srgbClr val="009444"/>
          </a:solidFill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4" name="Freeform: Shape 103">
            <a:extLst>
              <a:ext uri="{FF2B5EF4-FFF2-40B4-BE49-F238E27FC236}">
                <a16:creationId xmlns:a16="http://schemas.microsoft.com/office/drawing/2014/main" id="{94446DF6-9CB6-C817-DFFF-C0C6BEEE3A82}"/>
              </a:ext>
            </a:extLst>
          </p:cNvPr>
          <p:cNvSpPr/>
          <p:nvPr/>
        </p:nvSpPr>
        <p:spPr>
          <a:xfrm>
            <a:off x="18103926" y="2631008"/>
            <a:ext cx="344645" cy="344645"/>
          </a:xfrm>
          <a:custGeom>
            <a:avLst/>
            <a:gdLst>
              <a:gd name="connsiteX0" fmla="*/ 344646 w 344645"/>
              <a:gd name="connsiteY0" fmla="*/ 172323 h 344645"/>
              <a:gd name="connsiteX1" fmla="*/ 172324 w 344645"/>
              <a:gd name="connsiteY1" fmla="*/ 344646 h 344645"/>
              <a:gd name="connsiteX2" fmla="*/ 2 w 344645"/>
              <a:gd name="connsiteY2" fmla="*/ 172323 h 344645"/>
              <a:gd name="connsiteX3" fmla="*/ 172324 w 344645"/>
              <a:gd name="connsiteY3" fmla="*/ 0 h 344645"/>
              <a:gd name="connsiteX4" fmla="*/ 344646 w 344645"/>
              <a:gd name="connsiteY4" fmla="*/ 172323 h 344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645" h="344645">
                <a:moveTo>
                  <a:pt x="344646" y="172323"/>
                </a:moveTo>
                <a:cubicBezTo>
                  <a:pt x="344646" y="267494"/>
                  <a:pt x="267494" y="344646"/>
                  <a:pt x="172324" y="344646"/>
                </a:cubicBezTo>
                <a:cubicBezTo>
                  <a:pt x="77152" y="344646"/>
                  <a:pt x="2" y="267494"/>
                  <a:pt x="2" y="172323"/>
                </a:cubicBezTo>
                <a:cubicBezTo>
                  <a:pt x="2" y="77152"/>
                  <a:pt x="77154" y="0"/>
                  <a:pt x="172324" y="0"/>
                </a:cubicBezTo>
                <a:cubicBezTo>
                  <a:pt x="267495" y="0"/>
                  <a:pt x="344646" y="77152"/>
                  <a:pt x="344646" y="172323"/>
                </a:cubicBezTo>
                <a:close/>
              </a:path>
            </a:pathLst>
          </a:custGeom>
          <a:solidFill>
            <a:srgbClr val="009444"/>
          </a:solidFill>
          <a:ln w="103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Century Gothic" panose="020B05020202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254CAB-CD44-CE4F-AE7F-AE98ACB0FDAD}"/>
              </a:ext>
            </a:extLst>
          </p:cNvPr>
          <p:cNvSpPr txBox="1"/>
          <p:nvPr/>
        </p:nvSpPr>
        <p:spPr>
          <a:xfrm>
            <a:off x="3629707" y="2623339"/>
            <a:ext cx="10050780" cy="3506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Prepare for a unified interim induction plan for new hires hired after Day 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E444FD-8718-8F4D-7C75-0C721A791CA7}"/>
              </a:ext>
            </a:extLst>
          </p:cNvPr>
          <p:cNvSpPr txBox="1"/>
          <p:nvPr/>
        </p:nvSpPr>
        <p:spPr>
          <a:xfrm>
            <a:off x="3638780" y="3452314"/>
            <a:ext cx="11747270" cy="630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Shared talent management strategy/philosophy, and maybe some processes defined/determined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Harmonize performance ratings scale and words among us internally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CB3F26-B078-3ABB-B227-C3151A7942C1}"/>
              </a:ext>
            </a:extLst>
          </p:cNvPr>
          <p:cNvSpPr txBox="1"/>
          <p:nvPr/>
        </p:nvSpPr>
        <p:spPr>
          <a:xfrm>
            <a:off x="3627374" y="4245697"/>
            <a:ext cx="11834876" cy="1470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Side-by-side of competencies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Begin discussions on 3rd party contracts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Understand self-directed and ILT offerings/learning calendar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Coordinate relevant changes to competencies and any changes as a result of the culture workstream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Begin learning needs assessment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AF369A-33A6-A7EA-75E6-C0642AC509D6}"/>
              </a:ext>
            </a:extLst>
          </p:cNvPr>
          <p:cNvSpPr txBox="1"/>
          <p:nvPr/>
        </p:nvSpPr>
        <p:spPr>
          <a:xfrm>
            <a:off x="3627374" y="5823387"/>
            <a:ext cx="10050780" cy="1190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Identify key contacts in each country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Gather information from local payroll employees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Begin to discuss newco plan for payroll administration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Determine if possible/plan to integrate Jan. 1 for U.S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917B39-D005-5EB8-9B36-823A24313CB9}"/>
              </a:ext>
            </a:extLst>
          </p:cNvPr>
          <p:cNvSpPr txBox="1"/>
          <p:nvPr/>
        </p:nvSpPr>
        <p:spPr>
          <a:xfrm>
            <a:off x="3627374" y="7086812"/>
            <a:ext cx="10050780" cy="1190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Identify key contacts in each country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Determine approach to complete discovery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Begin benefit discovery on both ends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Begin to discuss how to proceed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D439B9-AB82-AA6E-11FB-D1B13CBB0811}"/>
              </a:ext>
            </a:extLst>
          </p:cNvPr>
          <p:cNvSpPr txBox="1"/>
          <p:nvPr/>
        </p:nvSpPr>
        <p:spPr>
          <a:xfrm>
            <a:off x="3638993" y="8426182"/>
            <a:ext cx="12691772" cy="2030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Complete HRIS comparison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Document in-system processes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Seek to understand finance system direction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Seek to understand technology integration plan and timeline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Complete gap analysis (by year end)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Make system decision (by year end)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700" kern="100" dirty="0">
                <a:effectLst/>
                <a:latin typeface="Century Gothic" panose="020B05020202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Determine common data structure so we can begin to map combined organization in data analytics tool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0377FF-30D9-CEF0-720F-0C867AC1CBB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 dirty="0"/>
          </a:p>
        </p:txBody>
      </p:sp>
      <p:sp>
        <p:nvSpPr>
          <p:cNvPr id="9" name="Holder 5">
            <a:extLst>
              <a:ext uri="{FF2B5EF4-FFF2-40B4-BE49-F238E27FC236}">
                <a16:creationId xmlns:a16="http://schemas.microsoft.com/office/drawing/2014/main" id="{D44AAA1D-C47D-751C-5539-C3AA88E8AA63}"/>
              </a:ext>
            </a:extLst>
          </p:cNvPr>
          <p:cNvSpPr txBox="1">
            <a:spLocks/>
          </p:cNvSpPr>
          <p:nvPr/>
        </p:nvSpPr>
        <p:spPr>
          <a:xfrm>
            <a:off x="778828" y="10919948"/>
            <a:ext cx="46234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</a:t>
            </a:r>
            <a:r>
              <a:rPr lang="en-US" sz="14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.com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1559</TotalTime>
  <Words>2031</Words>
  <Application>Microsoft Office PowerPoint</Application>
  <PresentationFormat>Custom</PresentationFormat>
  <Paragraphs>430</Paragraphs>
  <Slides>14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Microsoft JhengHei</vt:lpstr>
      <vt:lpstr>Arial</vt:lpstr>
      <vt:lpstr>Calibri</vt:lpstr>
      <vt:lpstr>Century Gothic</vt:lpstr>
      <vt:lpstr>Garamond</vt:lpstr>
      <vt:lpstr>Symbol</vt:lpstr>
      <vt:lpstr>Tahoma</vt:lpstr>
      <vt:lpstr>Times New Roman</vt:lpstr>
      <vt:lpstr>Office Theme</vt:lpstr>
      <vt:lpstr>PowerPoint Presentation</vt:lpstr>
      <vt:lpstr>Agenda</vt:lpstr>
      <vt:lpstr>Key Decisions and Concerns</vt:lpstr>
      <vt:lpstr>Integration Update</vt:lpstr>
      <vt:lpstr>Charter</vt:lpstr>
      <vt:lpstr>Charter</vt:lpstr>
      <vt:lpstr>HR Integration Areas</vt:lpstr>
      <vt:lpstr>Key Decisions and Concerns</vt:lpstr>
      <vt:lpstr>Key Decisions and Concerns</vt:lpstr>
      <vt:lpstr>PowerPoint Presentation</vt:lpstr>
      <vt:lpstr>HR Interdependencies</vt:lpstr>
      <vt:lpstr>HR Integration Steps</vt:lpstr>
      <vt:lpstr>Employee Engagement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Ungroup</dc:title>
  <cp:lastModifiedBy>Jennifer Aberger</cp:lastModifiedBy>
  <cp:revision>44</cp:revision>
  <dcterms:created xsi:type="dcterms:W3CDTF">2023-05-02T14:10:06Z</dcterms:created>
  <dcterms:modified xsi:type="dcterms:W3CDTF">2026-06-23T17:49:47Z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2023-05-02T00:00:00Z</vt:filetime>
  </property>
  <property fmtid="{D5CDD505-2E9C-101B-9397-08002B2CF9AE}" pid="3" name="Creator">
    <vt:lpwstr>Adobe Illustrator 24.0 (Windows)</vt:lpwstr>
  </property>
  <property fmtid="{D5CDD505-2E9C-101B-9397-08002B2CF9AE}" pid="4" name="LastSaved">
    <vt:filetime>2023-05-02T00:00:00Z</vt:filetime>
  </property>
</Properties>
</file>